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7" r:id="rId14"/>
    <p:sldId id="269" r:id="rId15"/>
    <p:sldId id="270" r:id="rId16"/>
    <p:sldId id="271" r:id="rId17"/>
    <p:sldId id="273" r:id="rId18"/>
    <p:sldId id="274" r:id="rId19"/>
    <p:sldId id="272" r:id="rId20"/>
    <p:sldId id="275" r:id="rId21"/>
    <p:sldId id="276" r:id="rId22"/>
    <p:sldId id="277" r:id="rId23"/>
    <p:sldId id="278" r:id="rId24"/>
    <p:sldId id="279" r:id="rId25"/>
    <p:sldId id="280" r:id="rId26"/>
    <p:sldId id="284" r:id="rId27"/>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8F2A0"/>
    <a:srgbClr val="C9F2E0"/>
    <a:srgbClr val="FC1F1F"/>
    <a:srgbClr val="FAA6FF"/>
    <a:srgbClr val="00524F"/>
    <a:srgbClr val="FFCFFF"/>
    <a:srgbClr val="6D0A58"/>
    <a:srgbClr val="588E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4003" autoAdjust="0"/>
  </p:normalViewPr>
  <p:slideViewPr>
    <p:cSldViewPr snapToGrid="0">
      <p:cViewPr varScale="1">
        <p:scale>
          <a:sx n="79" d="100"/>
          <a:sy n="79" d="100"/>
        </p:scale>
        <p:origin x="850" y="43"/>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43E8455-1662-460A-86C5-329F59509991}"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es-EC"/>
        </a:p>
      </dgm:t>
    </dgm:pt>
    <dgm:pt modelId="{B8612FC0-6F3A-40D6-A608-AB85085EC697}">
      <dgm:prSet phldrT="[Texto]"/>
      <dgm:spPr/>
      <dgm:t>
        <a:bodyPr/>
        <a:lstStyle/>
        <a:p>
          <a:r>
            <a:rPr lang="es-EC" b="1"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b="1"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endParaRPr>
        </a:p>
      </dgm:t>
    </dgm:pt>
    <dgm:pt modelId="{7A429903-0DCB-41C3-8BA6-CDE3FE3FD560}" type="parTrans" cxnId="{E5EECD49-9D35-43CE-92FD-04A97D84D2DE}">
      <dgm:prSet/>
      <dgm:spPr/>
      <dgm:t>
        <a:bodyPr/>
        <a:lstStyle/>
        <a:p>
          <a:endParaRPr lang="es-EC"/>
        </a:p>
      </dgm:t>
    </dgm:pt>
    <dgm:pt modelId="{00109E9A-71E2-42D3-A386-D9283451A697}" type="sibTrans" cxnId="{E5EECD49-9D35-43CE-92FD-04A97D84D2DE}">
      <dgm:prSet/>
      <dgm:spPr/>
      <dgm:t>
        <a:bodyPr/>
        <a:lstStyle/>
        <a:p>
          <a:endParaRPr lang="es-EC"/>
        </a:p>
      </dgm:t>
    </dgm:pt>
    <dgm:pt modelId="{C08041B0-7306-42AF-B1AB-84D5A8A6AFBF}">
      <dgm:prSet phldrT="[Texto]" custT="1"/>
      <dgm:spPr/>
      <dgm:t>
        <a:bodyPr/>
        <a:lstStyle/>
        <a:p>
          <a:pPr marL="0" lvl="0" indent="0" algn="l" defTabSz="711200">
            <a:lnSpc>
              <a:spcPct val="90000"/>
            </a:lnSpc>
            <a:spcBef>
              <a:spcPct val="0"/>
            </a:spcBef>
            <a:spcAft>
              <a:spcPct val="35000"/>
            </a:spcAft>
            <a:buNone/>
          </a:pPr>
          <a:r>
            <a:rPr lang="es-EC" sz="18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8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8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18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endParaRPr>
        </a:p>
      </dgm:t>
    </dgm:pt>
    <dgm:pt modelId="{2CE218A6-51C4-4272-8409-F7C2620C2740}" type="parTrans" cxnId="{AD56A45A-EDA7-4C47-9B3D-F1738F3E168C}">
      <dgm:prSet/>
      <dgm:spPr/>
      <dgm:t>
        <a:bodyPr/>
        <a:lstStyle/>
        <a:p>
          <a:endParaRPr lang="es-EC"/>
        </a:p>
      </dgm:t>
    </dgm:pt>
    <dgm:pt modelId="{FE38877C-F4B1-464A-B7FA-6DA09EA1C077}" type="sibTrans" cxnId="{AD56A45A-EDA7-4C47-9B3D-F1738F3E168C}">
      <dgm:prSet/>
      <dgm:spPr/>
      <dgm:t>
        <a:bodyPr/>
        <a:lstStyle/>
        <a:p>
          <a:endParaRPr lang="es-EC"/>
        </a:p>
      </dgm:t>
    </dgm:pt>
    <dgm:pt modelId="{2A2B3BE9-C777-4F94-A043-482AEF333DE7}">
      <dgm:prSet phldrT="[Texto]" custT="1"/>
      <dgm:spPr/>
      <dgm:t>
        <a:bodyPr/>
        <a:lstStyle/>
        <a:p>
          <a:pPr marL="0" lvl="0" indent="0" algn="l" defTabSz="711200">
            <a:lnSpc>
              <a:spcPct val="90000"/>
            </a:lnSpc>
            <a:spcBef>
              <a:spcPct val="0"/>
            </a:spcBef>
            <a:spcAft>
              <a:spcPct val="35000"/>
            </a:spcAft>
            <a:buNone/>
          </a:pPr>
          <a:r>
            <a:rPr lang="es-EC" sz="20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20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20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endParaRPr>
        </a:p>
      </dgm:t>
    </dgm:pt>
    <dgm:pt modelId="{15F722E7-EFC0-4AC6-9F79-8930F3E026CF}" type="parTrans" cxnId="{86A8DC46-E572-41D4-9790-772416B9624E}">
      <dgm:prSet/>
      <dgm:spPr/>
      <dgm:t>
        <a:bodyPr/>
        <a:lstStyle/>
        <a:p>
          <a:endParaRPr lang="es-EC"/>
        </a:p>
      </dgm:t>
    </dgm:pt>
    <dgm:pt modelId="{E1E3C9F5-5F5D-4F8B-B6BA-59BB207BA4D4}" type="sibTrans" cxnId="{86A8DC46-E572-41D4-9790-772416B9624E}">
      <dgm:prSet/>
      <dgm:spPr/>
      <dgm:t>
        <a:bodyPr/>
        <a:lstStyle/>
        <a:p>
          <a:endParaRPr lang="es-EC"/>
        </a:p>
      </dgm:t>
    </dgm:pt>
    <dgm:pt modelId="{85670553-582D-45B6-98DF-CF52901B001A}">
      <dgm:prSet phldrT="[Texto]" custT="1"/>
      <dgm:spPr/>
      <dgm:t>
        <a:bodyPr/>
        <a:lstStyle/>
        <a:p>
          <a:pPr marL="0" lvl="0" indent="0" algn="l" defTabSz="711200">
            <a:lnSpc>
              <a:spcPct val="90000"/>
            </a:lnSpc>
            <a:spcBef>
              <a:spcPct val="0"/>
            </a:spcBef>
            <a:spcAft>
              <a:spcPct val="35000"/>
            </a:spcAft>
            <a:buNone/>
          </a:pPr>
          <a:r>
            <a:rPr lang="es-EC" sz="20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20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20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endParaRPr>
        </a:p>
      </dgm:t>
    </dgm:pt>
    <dgm:pt modelId="{B6F37860-ECE2-4077-A156-D6032E17F174}" type="parTrans" cxnId="{EEC2442F-F1C7-4407-B7C6-A12A39DA8B1C}">
      <dgm:prSet/>
      <dgm:spPr/>
      <dgm:t>
        <a:bodyPr/>
        <a:lstStyle/>
        <a:p>
          <a:endParaRPr lang="es-EC"/>
        </a:p>
      </dgm:t>
    </dgm:pt>
    <dgm:pt modelId="{1B6CDB8F-A3D0-4AFC-BB37-F0B868F9F3E9}" type="sibTrans" cxnId="{EEC2442F-F1C7-4407-B7C6-A12A39DA8B1C}">
      <dgm:prSet/>
      <dgm:spPr/>
      <dgm:t>
        <a:bodyPr/>
        <a:lstStyle/>
        <a:p>
          <a:endParaRPr lang="es-EC"/>
        </a:p>
      </dgm:t>
    </dgm:pt>
    <dgm:pt modelId="{02723B7C-992E-4D70-B381-2C4CD30D7E4A}">
      <dgm:prSet phldrT="[Texto]" custT="1"/>
      <dgm:spPr/>
      <dgm:t>
        <a:bodyPr/>
        <a:lstStyle/>
        <a:p>
          <a:pPr marL="0" lvl="0" indent="0" algn="l" defTabSz="711200">
            <a:lnSpc>
              <a:spcPct val="90000"/>
            </a:lnSpc>
            <a:spcBef>
              <a:spcPct val="0"/>
            </a:spcBef>
            <a:spcAft>
              <a:spcPct val="35000"/>
            </a:spcAft>
            <a:buNone/>
          </a:pPr>
          <a:r>
            <a:rPr lang="es-EC" sz="16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16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endParaRPr>
        </a:p>
      </dgm:t>
    </dgm:pt>
    <dgm:pt modelId="{90122F37-FA7F-4A08-94D2-54E7E6E702F8}" type="parTrans" cxnId="{C38B75C7-32F4-4A32-BDCE-ED723F03A734}">
      <dgm:prSet/>
      <dgm:spPr/>
      <dgm:t>
        <a:bodyPr/>
        <a:lstStyle/>
        <a:p>
          <a:endParaRPr lang="es-EC"/>
        </a:p>
      </dgm:t>
    </dgm:pt>
    <dgm:pt modelId="{D9937127-E14F-427D-8195-84E24C1E55F9}" type="sibTrans" cxnId="{C38B75C7-32F4-4A32-BDCE-ED723F03A734}">
      <dgm:prSet/>
      <dgm:spPr/>
      <dgm:t>
        <a:bodyPr/>
        <a:lstStyle/>
        <a:p>
          <a:endParaRPr lang="es-EC"/>
        </a:p>
      </dgm:t>
    </dgm:pt>
    <dgm:pt modelId="{96A3AE18-7DA8-4E43-AE0B-9ED526F2B09E}">
      <dgm:prSet phldrT="[Texto]" custT="1"/>
      <dgm:spPr/>
      <dgm:t>
        <a:bodyPr/>
        <a:lstStyle/>
        <a:p>
          <a:pPr marL="0" lvl="0" indent="0" algn="l" defTabSz="711200">
            <a:lnSpc>
              <a:spcPct val="90000"/>
            </a:lnSpc>
            <a:spcBef>
              <a:spcPct val="0"/>
            </a:spcBef>
            <a:spcAft>
              <a:spcPct val="35000"/>
            </a:spcAft>
            <a:buNone/>
          </a:pPr>
          <a:r>
            <a:rPr lang="es-EC" sz="20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20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20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endParaRPr>
        </a:p>
      </dgm:t>
    </dgm:pt>
    <dgm:pt modelId="{69CDA2BA-5E14-4D31-8A43-678C2B9107B4}" type="parTrans" cxnId="{99682EA2-309C-408B-AA1A-6FFD38D5822B}">
      <dgm:prSet/>
      <dgm:spPr/>
      <dgm:t>
        <a:bodyPr/>
        <a:lstStyle/>
        <a:p>
          <a:endParaRPr lang="es-EC"/>
        </a:p>
      </dgm:t>
    </dgm:pt>
    <dgm:pt modelId="{75003BDE-0BCC-4081-90BA-FC68ECED40A8}" type="sibTrans" cxnId="{99682EA2-309C-408B-AA1A-6FFD38D5822B}">
      <dgm:prSet/>
      <dgm:spPr/>
      <dgm:t>
        <a:bodyPr/>
        <a:lstStyle/>
        <a:p>
          <a:endParaRPr lang="es-EC"/>
        </a:p>
      </dgm:t>
    </dgm:pt>
    <dgm:pt modelId="{F2CBE2A2-C6B4-4294-B132-41F30D0081FE}" type="pres">
      <dgm:prSet presAssocID="{643E8455-1662-460A-86C5-329F59509991}" presName="rootnode" presStyleCnt="0">
        <dgm:presLayoutVars>
          <dgm:chMax/>
          <dgm:chPref/>
          <dgm:dir/>
          <dgm:animLvl val="lvl"/>
        </dgm:presLayoutVars>
      </dgm:prSet>
      <dgm:spPr/>
    </dgm:pt>
    <dgm:pt modelId="{567A2267-F4ED-4B3F-81EC-E6077053BD5A}" type="pres">
      <dgm:prSet presAssocID="{B8612FC0-6F3A-40D6-A608-AB85085EC697}" presName="composite" presStyleCnt="0"/>
      <dgm:spPr/>
    </dgm:pt>
    <dgm:pt modelId="{785251C3-8996-4060-A8D1-26E67437A0F4}" type="pres">
      <dgm:prSet presAssocID="{B8612FC0-6F3A-40D6-A608-AB85085EC697}" presName="LShape" presStyleLbl="alignNode1" presStyleIdx="0" presStyleCnt="11"/>
      <dgm:spPr>
        <a:solidFill>
          <a:srgbClr val="6D0A58"/>
        </a:solidFill>
      </dgm:spPr>
    </dgm:pt>
    <dgm:pt modelId="{C0970DFD-20CC-408E-BCF5-76398338EA03}" type="pres">
      <dgm:prSet presAssocID="{B8612FC0-6F3A-40D6-A608-AB85085EC697}" presName="ParentText" presStyleLbl="revTx" presStyleIdx="0" presStyleCnt="6">
        <dgm:presLayoutVars>
          <dgm:chMax val="0"/>
          <dgm:chPref val="0"/>
          <dgm:bulletEnabled val="1"/>
        </dgm:presLayoutVars>
      </dgm:prSet>
      <dgm:spPr/>
    </dgm:pt>
    <dgm:pt modelId="{4478B884-85AA-4068-B7DB-32CDFFE4751C}" type="pres">
      <dgm:prSet presAssocID="{B8612FC0-6F3A-40D6-A608-AB85085EC697}" presName="Triangle" presStyleLbl="alignNode1" presStyleIdx="1" presStyleCnt="11"/>
      <dgm:spPr>
        <a:solidFill>
          <a:srgbClr val="6D0A58"/>
        </a:solidFill>
        <a:ln>
          <a:noFill/>
        </a:ln>
      </dgm:spPr>
    </dgm:pt>
    <dgm:pt modelId="{565084C5-D102-4372-890D-AA716EC3A4E4}" type="pres">
      <dgm:prSet presAssocID="{00109E9A-71E2-42D3-A386-D9283451A697}" presName="sibTrans" presStyleCnt="0"/>
      <dgm:spPr/>
    </dgm:pt>
    <dgm:pt modelId="{61870487-1756-4207-AFDB-3B1A349DC40E}" type="pres">
      <dgm:prSet presAssocID="{00109E9A-71E2-42D3-A386-D9283451A697}" presName="space" presStyleCnt="0"/>
      <dgm:spPr/>
    </dgm:pt>
    <dgm:pt modelId="{386CB0BB-28D1-422A-949A-97160079B6A6}" type="pres">
      <dgm:prSet presAssocID="{C08041B0-7306-42AF-B1AB-84D5A8A6AFBF}" presName="composite" presStyleCnt="0"/>
      <dgm:spPr/>
    </dgm:pt>
    <dgm:pt modelId="{3C22E241-79AF-4C4D-8DF7-BD6F21E4B771}" type="pres">
      <dgm:prSet presAssocID="{C08041B0-7306-42AF-B1AB-84D5A8A6AFBF}" presName="LShape" presStyleLbl="alignNode1" presStyleIdx="2" presStyleCnt="11"/>
      <dgm:spPr>
        <a:solidFill>
          <a:srgbClr val="6D0A58"/>
        </a:solidFill>
        <a:ln>
          <a:noFill/>
        </a:ln>
      </dgm:spPr>
    </dgm:pt>
    <dgm:pt modelId="{7B4BFE48-EFBB-45AD-B11C-7DE4DE1821C0}" type="pres">
      <dgm:prSet presAssocID="{C08041B0-7306-42AF-B1AB-84D5A8A6AFBF}" presName="ParentText" presStyleLbl="revTx" presStyleIdx="1" presStyleCnt="6">
        <dgm:presLayoutVars>
          <dgm:chMax val="0"/>
          <dgm:chPref val="0"/>
          <dgm:bulletEnabled val="1"/>
        </dgm:presLayoutVars>
      </dgm:prSet>
      <dgm:spPr/>
    </dgm:pt>
    <dgm:pt modelId="{B2ED0A23-424F-475E-A150-018B35F90129}" type="pres">
      <dgm:prSet presAssocID="{C08041B0-7306-42AF-B1AB-84D5A8A6AFBF}" presName="Triangle" presStyleLbl="alignNode1" presStyleIdx="3" presStyleCnt="11"/>
      <dgm:spPr>
        <a:solidFill>
          <a:srgbClr val="6D0A58"/>
        </a:solidFill>
        <a:ln>
          <a:noFill/>
        </a:ln>
      </dgm:spPr>
    </dgm:pt>
    <dgm:pt modelId="{31F4FD30-E00B-417A-B26F-0EFCF1C49956}" type="pres">
      <dgm:prSet presAssocID="{FE38877C-F4B1-464A-B7FA-6DA09EA1C077}" presName="sibTrans" presStyleCnt="0"/>
      <dgm:spPr/>
    </dgm:pt>
    <dgm:pt modelId="{1E3B4885-DA85-4A1D-A8B6-D324BB65663E}" type="pres">
      <dgm:prSet presAssocID="{FE38877C-F4B1-464A-B7FA-6DA09EA1C077}" presName="space" presStyleCnt="0"/>
      <dgm:spPr/>
    </dgm:pt>
    <dgm:pt modelId="{070868B8-773C-4FB7-8307-1BEF83CED9A1}" type="pres">
      <dgm:prSet presAssocID="{2A2B3BE9-C777-4F94-A043-482AEF333DE7}" presName="composite" presStyleCnt="0"/>
      <dgm:spPr/>
    </dgm:pt>
    <dgm:pt modelId="{C772C76C-3B26-44AF-B84E-C0BA601B98A9}" type="pres">
      <dgm:prSet presAssocID="{2A2B3BE9-C777-4F94-A043-482AEF333DE7}" presName="LShape" presStyleLbl="alignNode1" presStyleIdx="4" presStyleCnt="11"/>
      <dgm:spPr>
        <a:solidFill>
          <a:srgbClr val="6D0A58"/>
        </a:solidFill>
        <a:ln>
          <a:noFill/>
        </a:ln>
      </dgm:spPr>
    </dgm:pt>
    <dgm:pt modelId="{87EA3362-A858-4589-8BE1-AFD2D27E3F5E}" type="pres">
      <dgm:prSet presAssocID="{2A2B3BE9-C777-4F94-A043-482AEF333DE7}" presName="ParentText" presStyleLbl="revTx" presStyleIdx="2" presStyleCnt="6">
        <dgm:presLayoutVars>
          <dgm:chMax val="0"/>
          <dgm:chPref val="0"/>
          <dgm:bulletEnabled val="1"/>
        </dgm:presLayoutVars>
      </dgm:prSet>
      <dgm:spPr/>
    </dgm:pt>
    <dgm:pt modelId="{A7F71F59-11F8-45D8-B75C-631A4BDD5490}" type="pres">
      <dgm:prSet presAssocID="{2A2B3BE9-C777-4F94-A043-482AEF333DE7}" presName="Triangle" presStyleLbl="alignNode1" presStyleIdx="5" presStyleCnt="11"/>
      <dgm:spPr>
        <a:solidFill>
          <a:srgbClr val="6D0A58"/>
        </a:solidFill>
        <a:ln>
          <a:noFill/>
        </a:ln>
      </dgm:spPr>
    </dgm:pt>
    <dgm:pt modelId="{237641E0-A496-4E16-A71F-CE4FEDBC1160}" type="pres">
      <dgm:prSet presAssocID="{E1E3C9F5-5F5D-4F8B-B6BA-59BB207BA4D4}" presName="sibTrans" presStyleCnt="0"/>
      <dgm:spPr/>
    </dgm:pt>
    <dgm:pt modelId="{65C30764-2D78-457B-B0F9-BEAD73A13526}" type="pres">
      <dgm:prSet presAssocID="{E1E3C9F5-5F5D-4F8B-B6BA-59BB207BA4D4}" presName="space" presStyleCnt="0"/>
      <dgm:spPr/>
    </dgm:pt>
    <dgm:pt modelId="{3190398F-33AF-4CCF-85D6-8E9F3AA4C13E}" type="pres">
      <dgm:prSet presAssocID="{85670553-582D-45B6-98DF-CF52901B001A}" presName="composite" presStyleCnt="0"/>
      <dgm:spPr/>
    </dgm:pt>
    <dgm:pt modelId="{E9C07409-EBE2-4581-9D7A-06164997021A}" type="pres">
      <dgm:prSet presAssocID="{85670553-582D-45B6-98DF-CF52901B001A}" presName="LShape" presStyleLbl="alignNode1" presStyleIdx="6" presStyleCnt="11"/>
      <dgm:spPr>
        <a:solidFill>
          <a:srgbClr val="6D0A58"/>
        </a:solidFill>
        <a:ln>
          <a:noFill/>
        </a:ln>
      </dgm:spPr>
    </dgm:pt>
    <dgm:pt modelId="{3E4FFE73-F293-42C6-9771-CDB71E1D782A}" type="pres">
      <dgm:prSet presAssocID="{85670553-582D-45B6-98DF-CF52901B001A}" presName="ParentText" presStyleLbl="revTx" presStyleIdx="3" presStyleCnt="6">
        <dgm:presLayoutVars>
          <dgm:chMax val="0"/>
          <dgm:chPref val="0"/>
          <dgm:bulletEnabled val="1"/>
        </dgm:presLayoutVars>
      </dgm:prSet>
      <dgm:spPr/>
    </dgm:pt>
    <dgm:pt modelId="{0FD492A4-EB8A-4E78-8E96-2E1467A695F2}" type="pres">
      <dgm:prSet presAssocID="{85670553-582D-45B6-98DF-CF52901B001A}" presName="Triangle" presStyleLbl="alignNode1" presStyleIdx="7" presStyleCnt="11"/>
      <dgm:spPr>
        <a:solidFill>
          <a:srgbClr val="6D0A58"/>
        </a:solidFill>
        <a:ln>
          <a:noFill/>
        </a:ln>
      </dgm:spPr>
    </dgm:pt>
    <dgm:pt modelId="{7F230FBE-8400-4CE1-9669-CA4B8E09FCF3}" type="pres">
      <dgm:prSet presAssocID="{1B6CDB8F-A3D0-4AFC-BB37-F0B868F9F3E9}" presName="sibTrans" presStyleCnt="0"/>
      <dgm:spPr/>
    </dgm:pt>
    <dgm:pt modelId="{E2D99690-ACFC-490E-BA52-9797C765AEED}" type="pres">
      <dgm:prSet presAssocID="{1B6CDB8F-A3D0-4AFC-BB37-F0B868F9F3E9}" presName="space" presStyleCnt="0"/>
      <dgm:spPr/>
    </dgm:pt>
    <dgm:pt modelId="{A5CE0C52-D0B0-4E18-AEB5-BED852964672}" type="pres">
      <dgm:prSet presAssocID="{02723B7C-992E-4D70-B381-2C4CD30D7E4A}" presName="composite" presStyleCnt="0"/>
      <dgm:spPr/>
    </dgm:pt>
    <dgm:pt modelId="{619ABEE3-CCC1-4923-94BC-9D2DC47F1594}" type="pres">
      <dgm:prSet presAssocID="{02723B7C-992E-4D70-B381-2C4CD30D7E4A}" presName="LShape" presStyleLbl="alignNode1" presStyleIdx="8" presStyleCnt="11"/>
      <dgm:spPr>
        <a:solidFill>
          <a:srgbClr val="6D0A58"/>
        </a:solidFill>
        <a:ln>
          <a:noFill/>
        </a:ln>
      </dgm:spPr>
    </dgm:pt>
    <dgm:pt modelId="{C5A04D63-66C3-42AA-9350-2E0D05F6DD67}" type="pres">
      <dgm:prSet presAssocID="{02723B7C-992E-4D70-B381-2C4CD30D7E4A}" presName="ParentText" presStyleLbl="revTx" presStyleIdx="4" presStyleCnt="6">
        <dgm:presLayoutVars>
          <dgm:chMax val="0"/>
          <dgm:chPref val="0"/>
          <dgm:bulletEnabled val="1"/>
        </dgm:presLayoutVars>
      </dgm:prSet>
      <dgm:spPr/>
    </dgm:pt>
    <dgm:pt modelId="{575743B6-B274-45A7-97EC-CD3DA12DE70B}" type="pres">
      <dgm:prSet presAssocID="{02723B7C-992E-4D70-B381-2C4CD30D7E4A}" presName="Triangle" presStyleLbl="alignNode1" presStyleIdx="9" presStyleCnt="11"/>
      <dgm:spPr>
        <a:solidFill>
          <a:srgbClr val="6D0A58"/>
        </a:solidFill>
        <a:ln>
          <a:noFill/>
        </a:ln>
      </dgm:spPr>
    </dgm:pt>
    <dgm:pt modelId="{FF543280-10ED-4088-B0A7-D956541A8EF7}" type="pres">
      <dgm:prSet presAssocID="{D9937127-E14F-427D-8195-84E24C1E55F9}" presName="sibTrans" presStyleCnt="0"/>
      <dgm:spPr/>
    </dgm:pt>
    <dgm:pt modelId="{44BD4C08-1C10-4874-81D0-82C3FC148C58}" type="pres">
      <dgm:prSet presAssocID="{D9937127-E14F-427D-8195-84E24C1E55F9}" presName="space" presStyleCnt="0"/>
      <dgm:spPr/>
    </dgm:pt>
    <dgm:pt modelId="{27BF0E16-1941-4D64-9C7E-3F64EF7E6266}" type="pres">
      <dgm:prSet presAssocID="{96A3AE18-7DA8-4E43-AE0B-9ED526F2B09E}" presName="composite" presStyleCnt="0"/>
      <dgm:spPr/>
    </dgm:pt>
    <dgm:pt modelId="{456E024A-B082-45CE-8F27-7DF280192E45}" type="pres">
      <dgm:prSet presAssocID="{96A3AE18-7DA8-4E43-AE0B-9ED526F2B09E}" presName="LShape" presStyleLbl="alignNode1" presStyleIdx="10" presStyleCnt="11"/>
      <dgm:spPr>
        <a:solidFill>
          <a:srgbClr val="6D0A58"/>
        </a:solidFill>
        <a:ln>
          <a:noFill/>
        </a:ln>
      </dgm:spPr>
    </dgm:pt>
    <dgm:pt modelId="{5B452578-6846-49B4-9BE5-119229F81833}" type="pres">
      <dgm:prSet presAssocID="{96A3AE18-7DA8-4E43-AE0B-9ED526F2B09E}" presName="ParentText" presStyleLbl="revTx" presStyleIdx="5" presStyleCnt="6">
        <dgm:presLayoutVars>
          <dgm:chMax val="0"/>
          <dgm:chPref val="0"/>
          <dgm:bulletEnabled val="1"/>
        </dgm:presLayoutVars>
      </dgm:prSet>
      <dgm:spPr/>
    </dgm:pt>
  </dgm:ptLst>
  <dgm:cxnLst>
    <dgm:cxn modelId="{C653D50D-DEBF-4966-91BE-0B9BAED8D7A5}" type="presOf" srcId="{2A2B3BE9-C777-4F94-A043-482AEF333DE7}" destId="{87EA3362-A858-4589-8BE1-AFD2D27E3F5E}" srcOrd="0" destOrd="0" presId="urn:microsoft.com/office/officeart/2009/3/layout/StepUpProcess"/>
    <dgm:cxn modelId="{CD3E9018-4FA5-4564-9702-1B68C40AF801}" type="presOf" srcId="{96A3AE18-7DA8-4E43-AE0B-9ED526F2B09E}" destId="{5B452578-6846-49B4-9BE5-119229F81833}" srcOrd="0" destOrd="0" presId="urn:microsoft.com/office/officeart/2009/3/layout/StepUpProcess"/>
    <dgm:cxn modelId="{41F39C2C-C5AF-469D-8C33-4048ADC91182}" type="presOf" srcId="{B8612FC0-6F3A-40D6-A608-AB85085EC697}" destId="{C0970DFD-20CC-408E-BCF5-76398338EA03}" srcOrd="0" destOrd="0" presId="urn:microsoft.com/office/officeart/2009/3/layout/StepUpProcess"/>
    <dgm:cxn modelId="{EEC2442F-F1C7-4407-B7C6-A12A39DA8B1C}" srcId="{643E8455-1662-460A-86C5-329F59509991}" destId="{85670553-582D-45B6-98DF-CF52901B001A}" srcOrd="3" destOrd="0" parTransId="{B6F37860-ECE2-4077-A156-D6032E17F174}" sibTransId="{1B6CDB8F-A3D0-4AFC-BB37-F0B868F9F3E9}"/>
    <dgm:cxn modelId="{86A8DC46-E572-41D4-9790-772416B9624E}" srcId="{643E8455-1662-460A-86C5-329F59509991}" destId="{2A2B3BE9-C777-4F94-A043-482AEF333DE7}" srcOrd="2" destOrd="0" parTransId="{15F722E7-EFC0-4AC6-9F79-8930F3E026CF}" sibTransId="{E1E3C9F5-5F5D-4F8B-B6BA-59BB207BA4D4}"/>
    <dgm:cxn modelId="{E5EECD49-9D35-43CE-92FD-04A97D84D2DE}" srcId="{643E8455-1662-460A-86C5-329F59509991}" destId="{B8612FC0-6F3A-40D6-A608-AB85085EC697}" srcOrd="0" destOrd="0" parTransId="{7A429903-0DCB-41C3-8BA6-CDE3FE3FD560}" sibTransId="{00109E9A-71E2-42D3-A386-D9283451A697}"/>
    <dgm:cxn modelId="{2060F06A-F628-4874-8B65-FBA0601D6098}" type="presOf" srcId="{C08041B0-7306-42AF-B1AB-84D5A8A6AFBF}" destId="{7B4BFE48-EFBB-45AD-B11C-7DE4DE1821C0}" srcOrd="0" destOrd="0" presId="urn:microsoft.com/office/officeart/2009/3/layout/StepUpProcess"/>
    <dgm:cxn modelId="{AD56A45A-EDA7-4C47-9B3D-F1738F3E168C}" srcId="{643E8455-1662-460A-86C5-329F59509991}" destId="{C08041B0-7306-42AF-B1AB-84D5A8A6AFBF}" srcOrd="1" destOrd="0" parTransId="{2CE218A6-51C4-4272-8409-F7C2620C2740}" sibTransId="{FE38877C-F4B1-464A-B7FA-6DA09EA1C077}"/>
    <dgm:cxn modelId="{F5E5249C-8609-4AAE-ACF1-4A3533FBD5DA}" type="presOf" srcId="{643E8455-1662-460A-86C5-329F59509991}" destId="{F2CBE2A2-C6B4-4294-B132-41F30D0081FE}" srcOrd="0" destOrd="0" presId="urn:microsoft.com/office/officeart/2009/3/layout/StepUpProcess"/>
    <dgm:cxn modelId="{99682EA2-309C-408B-AA1A-6FFD38D5822B}" srcId="{643E8455-1662-460A-86C5-329F59509991}" destId="{96A3AE18-7DA8-4E43-AE0B-9ED526F2B09E}" srcOrd="5" destOrd="0" parTransId="{69CDA2BA-5E14-4D31-8A43-678C2B9107B4}" sibTransId="{75003BDE-0BCC-4081-90BA-FC68ECED40A8}"/>
    <dgm:cxn modelId="{31207DAE-20B3-4857-986C-57DE62962026}" type="presOf" srcId="{02723B7C-992E-4D70-B381-2C4CD30D7E4A}" destId="{C5A04D63-66C3-42AA-9350-2E0D05F6DD67}" srcOrd="0" destOrd="0" presId="urn:microsoft.com/office/officeart/2009/3/layout/StepUpProcess"/>
    <dgm:cxn modelId="{E9439CBF-63F1-44E0-B14A-7418587A292B}" type="presOf" srcId="{85670553-582D-45B6-98DF-CF52901B001A}" destId="{3E4FFE73-F293-42C6-9771-CDB71E1D782A}" srcOrd="0" destOrd="0" presId="urn:microsoft.com/office/officeart/2009/3/layout/StepUpProcess"/>
    <dgm:cxn modelId="{C38B75C7-32F4-4A32-BDCE-ED723F03A734}" srcId="{643E8455-1662-460A-86C5-329F59509991}" destId="{02723B7C-992E-4D70-B381-2C4CD30D7E4A}" srcOrd="4" destOrd="0" parTransId="{90122F37-FA7F-4A08-94D2-54E7E6E702F8}" sibTransId="{D9937127-E14F-427D-8195-84E24C1E55F9}"/>
    <dgm:cxn modelId="{DA9ECBEE-7250-4FBA-84F9-064455680830}" type="presParOf" srcId="{F2CBE2A2-C6B4-4294-B132-41F30D0081FE}" destId="{567A2267-F4ED-4B3F-81EC-E6077053BD5A}" srcOrd="0" destOrd="0" presId="urn:microsoft.com/office/officeart/2009/3/layout/StepUpProcess"/>
    <dgm:cxn modelId="{EFFEA280-8101-4179-A37A-8F6197A50EC5}" type="presParOf" srcId="{567A2267-F4ED-4B3F-81EC-E6077053BD5A}" destId="{785251C3-8996-4060-A8D1-26E67437A0F4}" srcOrd="0" destOrd="0" presId="urn:microsoft.com/office/officeart/2009/3/layout/StepUpProcess"/>
    <dgm:cxn modelId="{69866A7B-8E8D-44C2-8930-8DA337945C27}" type="presParOf" srcId="{567A2267-F4ED-4B3F-81EC-E6077053BD5A}" destId="{C0970DFD-20CC-408E-BCF5-76398338EA03}" srcOrd="1" destOrd="0" presId="urn:microsoft.com/office/officeart/2009/3/layout/StepUpProcess"/>
    <dgm:cxn modelId="{0F497CFD-2FCE-46E1-B630-FF1594E22815}" type="presParOf" srcId="{567A2267-F4ED-4B3F-81EC-E6077053BD5A}" destId="{4478B884-85AA-4068-B7DB-32CDFFE4751C}" srcOrd="2" destOrd="0" presId="urn:microsoft.com/office/officeart/2009/3/layout/StepUpProcess"/>
    <dgm:cxn modelId="{CBE13F78-9BD2-4557-97C2-4641EC84EA0F}" type="presParOf" srcId="{F2CBE2A2-C6B4-4294-B132-41F30D0081FE}" destId="{565084C5-D102-4372-890D-AA716EC3A4E4}" srcOrd="1" destOrd="0" presId="urn:microsoft.com/office/officeart/2009/3/layout/StepUpProcess"/>
    <dgm:cxn modelId="{336A4E5D-7C4E-42E8-806E-4AC1B559324A}" type="presParOf" srcId="{565084C5-D102-4372-890D-AA716EC3A4E4}" destId="{61870487-1756-4207-AFDB-3B1A349DC40E}" srcOrd="0" destOrd="0" presId="urn:microsoft.com/office/officeart/2009/3/layout/StepUpProcess"/>
    <dgm:cxn modelId="{CBCBD388-8530-4623-9A06-BB529507226C}" type="presParOf" srcId="{F2CBE2A2-C6B4-4294-B132-41F30D0081FE}" destId="{386CB0BB-28D1-422A-949A-97160079B6A6}" srcOrd="2" destOrd="0" presId="urn:microsoft.com/office/officeart/2009/3/layout/StepUpProcess"/>
    <dgm:cxn modelId="{B58237CA-7AF7-449B-B229-C29B1F2A82AA}" type="presParOf" srcId="{386CB0BB-28D1-422A-949A-97160079B6A6}" destId="{3C22E241-79AF-4C4D-8DF7-BD6F21E4B771}" srcOrd="0" destOrd="0" presId="urn:microsoft.com/office/officeart/2009/3/layout/StepUpProcess"/>
    <dgm:cxn modelId="{2D04C9DE-08D7-4FEB-A241-ADB1B671F1F5}" type="presParOf" srcId="{386CB0BB-28D1-422A-949A-97160079B6A6}" destId="{7B4BFE48-EFBB-45AD-B11C-7DE4DE1821C0}" srcOrd="1" destOrd="0" presId="urn:microsoft.com/office/officeart/2009/3/layout/StepUpProcess"/>
    <dgm:cxn modelId="{D0301DF4-834F-4A90-8D62-16DC2C08E430}" type="presParOf" srcId="{386CB0BB-28D1-422A-949A-97160079B6A6}" destId="{B2ED0A23-424F-475E-A150-018B35F90129}" srcOrd="2" destOrd="0" presId="urn:microsoft.com/office/officeart/2009/3/layout/StepUpProcess"/>
    <dgm:cxn modelId="{FDD65393-5FCC-497B-B0B6-735DD0D46C57}" type="presParOf" srcId="{F2CBE2A2-C6B4-4294-B132-41F30D0081FE}" destId="{31F4FD30-E00B-417A-B26F-0EFCF1C49956}" srcOrd="3" destOrd="0" presId="urn:microsoft.com/office/officeart/2009/3/layout/StepUpProcess"/>
    <dgm:cxn modelId="{363EAA1B-8ED7-4AD8-9430-3D4CF5753596}" type="presParOf" srcId="{31F4FD30-E00B-417A-B26F-0EFCF1C49956}" destId="{1E3B4885-DA85-4A1D-A8B6-D324BB65663E}" srcOrd="0" destOrd="0" presId="urn:microsoft.com/office/officeart/2009/3/layout/StepUpProcess"/>
    <dgm:cxn modelId="{01183AA4-DC2C-4A8E-9ACB-136A3971EE8B}" type="presParOf" srcId="{F2CBE2A2-C6B4-4294-B132-41F30D0081FE}" destId="{070868B8-773C-4FB7-8307-1BEF83CED9A1}" srcOrd="4" destOrd="0" presId="urn:microsoft.com/office/officeart/2009/3/layout/StepUpProcess"/>
    <dgm:cxn modelId="{AFF63726-AB5C-4674-A99B-334CCF5F69F1}" type="presParOf" srcId="{070868B8-773C-4FB7-8307-1BEF83CED9A1}" destId="{C772C76C-3B26-44AF-B84E-C0BA601B98A9}" srcOrd="0" destOrd="0" presId="urn:microsoft.com/office/officeart/2009/3/layout/StepUpProcess"/>
    <dgm:cxn modelId="{8B3F639F-7B86-4FC2-B73A-9A8C5C59EF4C}" type="presParOf" srcId="{070868B8-773C-4FB7-8307-1BEF83CED9A1}" destId="{87EA3362-A858-4589-8BE1-AFD2D27E3F5E}" srcOrd="1" destOrd="0" presId="urn:microsoft.com/office/officeart/2009/3/layout/StepUpProcess"/>
    <dgm:cxn modelId="{7853A5DB-3641-4825-9AE8-EE447E1A2B11}" type="presParOf" srcId="{070868B8-773C-4FB7-8307-1BEF83CED9A1}" destId="{A7F71F59-11F8-45D8-B75C-631A4BDD5490}" srcOrd="2" destOrd="0" presId="urn:microsoft.com/office/officeart/2009/3/layout/StepUpProcess"/>
    <dgm:cxn modelId="{D5814568-D33E-4BC1-8A44-BB0FF7870953}" type="presParOf" srcId="{F2CBE2A2-C6B4-4294-B132-41F30D0081FE}" destId="{237641E0-A496-4E16-A71F-CE4FEDBC1160}" srcOrd="5" destOrd="0" presId="urn:microsoft.com/office/officeart/2009/3/layout/StepUpProcess"/>
    <dgm:cxn modelId="{0E073958-384C-4837-ACB1-D195A75C73B4}" type="presParOf" srcId="{237641E0-A496-4E16-A71F-CE4FEDBC1160}" destId="{65C30764-2D78-457B-B0F9-BEAD73A13526}" srcOrd="0" destOrd="0" presId="urn:microsoft.com/office/officeart/2009/3/layout/StepUpProcess"/>
    <dgm:cxn modelId="{F0145381-8AD3-4A87-96E4-C4F278DF7397}" type="presParOf" srcId="{F2CBE2A2-C6B4-4294-B132-41F30D0081FE}" destId="{3190398F-33AF-4CCF-85D6-8E9F3AA4C13E}" srcOrd="6" destOrd="0" presId="urn:microsoft.com/office/officeart/2009/3/layout/StepUpProcess"/>
    <dgm:cxn modelId="{53912DAA-786B-47BB-A5A5-A806C0A542FF}" type="presParOf" srcId="{3190398F-33AF-4CCF-85D6-8E9F3AA4C13E}" destId="{E9C07409-EBE2-4581-9D7A-06164997021A}" srcOrd="0" destOrd="0" presId="urn:microsoft.com/office/officeart/2009/3/layout/StepUpProcess"/>
    <dgm:cxn modelId="{46F0629B-5C7A-4894-B768-DDBA8FCBD993}" type="presParOf" srcId="{3190398F-33AF-4CCF-85D6-8E9F3AA4C13E}" destId="{3E4FFE73-F293-42C6-9771-CDB71E1D782A}" srcOrd="1" destOrd="0" presId="urn:microsoft.com/office/officeart/2009/3/layout/StepUpProcess"/>
    <dgm:cxn modelId="{BFB7E16F-147E-430C-B74D-E7831E8695CD}" type="presParOf" srcId="{3190398F-33AF-4CCF-85D6-8E9F3AA4C13E}" destId="{0FD492A4-EB8A-4E78-8E96-2E1467A695F2}" srcOrd="2" destOrd="0" presId="urn:microsoft.com/office/officeart/2009/3/layout/StepUpProcess"/>
    <dgm:cxn modelId="{E0E87317-AE25-4CAF-92E6-F97170E6EB8A}" type="presParOf" srcId="{F2CBE2A2-C6B4-4294-B132-41F30D0081FE}" destId="{7F230FBE-8400-4CE1-9669-CA4B8E09FCF3}" srcOrd="7" destOrd="0" presId="urn:microsoft.com/office/officeart/2009/3/layout/StepUpProcess"/>
    <dgm:cxn modelId="{D06F3621-1141-4269-AF6A-47AE95ADD3B7}" type="presParOf" srcId="{7F230FBE-8400-4CE1-9669-CA4B8E09FCF3}" destId="{E2D99690-ACFC-490E-BA52-9797C765AEED}" srcOrd="0" destOrd="0" presId="urn:microsoft.com/office/officeart/2009/3/layout/StepUpProcess"/>
    <dgm:cxn modelId="{420810F7-7FB2-421A-8391-DDA2E7967771}" type="presParOf" srcId="{F2CBE2A2-C6B4-4294-B132-41F30D0081FE}" destId="{A5CE0C52-D0B0-4E18-AEB5-BED852964672}" srcOrd="8" destOrd="0" presId="urn:microsoft.com/office/officeart/2009/3/layout/StepUpProcess"/>
    <dgm:cxn modelId="{2E3595AC-DEC1-4D27-BAD0-E92D5115110D}" type="presParOf" srcId="{A5CE0C52-D0B0-4E18-AEB5-BED852964672}" destId="{619ABEE3-CCC1-4923-94BC-9D2DC47F1594}" srcOrd="0" destOrd="0" presId="urn:microsoft.com/office/officeart/2009/3/layout/StepUpProcess"/>
    <dgm:cxn modelId="{795397B6-A7D8-4AD3-B4A4-2DD576D76790}" type="presParOf" srcId="{A5CE0C52-D0B0-4E18-AEB5-BED852964672}" destId="{C5A04D63-66C3-42AA-9350-2E0D05F6DD67}" srcOrd="1" destOrd="0" presId="urn:microsoft.com/office/officeart/2009/3/layout/StepUpProcess"/>
    <dgm:cxn modelId="{B80FC558-FE1E-4AC9-B9AE-4047EF23668B}" type="presParOf" srcId="{A5CE0C52-D0B0-4E18-AEB5-BED852964672}" destId="{575743B6-B274-45A7-97EC-CD3DA12DE70B}" srcOrd="2" destOrd="0" presId="urn:microsoft.com/office/officeart/2009/3/layout/StepUpProcess"/>
    <dgm:cxn modelId="{A1C1086D-2B92-4887-BA67-C11029847F2A}" type="presParOf" srcId="{F2CBE2A2-C6B4-4294-B132-41F30D0081FE}" destId="{FF543280-10ED-4088-B0A7-D956541A8EF7}" srcOrd="9" destOrd="0" presId="urn:microsoft.com/office/officeart/2009/3/layout/StepUpProcess"/>
    <dgm:cxn modelId="{807ECB82-7625-4481-9CAA-A7A390686439}" type="presParOf" srcId="{FF543280-10ED-4088-B0A7-D956541A8EF7}" destId="{44BD4C08-1C10-4874-81D0-82C3FC148C58}" srcOrd="0" destOrd="0" presId="urn:microsoft.com/office/officeart/2009/3/layout/StepUpProcess"/>
    <dgm:cxn modelId="{38B6F5C3-D623-4943-AB79-446471353B46}" type="presParOf" srcId="{F2CBE2A2-C6B4-4294-B132-41F30D0081FE}" destId="{27BF0E16-1941-4D64-9C7E-3F64EF7E6266}" srcOrd="10" destOrd="0" presId="urn:microsoft.com/office/officeart/2009/3/layout/StepUpProcess"/>
    <dgm:cxn modelId="{08692F41-1C18-4266-AA63-B05E94213E37}" type="presParOf" srcId="{27BF0E16-1941-4D64-9C7E-3F64EF7E6266}" destId="{456E024A-B082-45CE-8F27-7DF280192E45}" srcOrd="0" destOrd="0" presId="urn:microsoft.com/office/officeart/2009/3/layout/StepUpProcess"/>
    <dgm:cxn modelId="{52ADF068-28CC-4240-8449-1EF6FC242B12}" type="presParOf" srcId="{27BF0E16-1941-4D64-9C7E-3F64EF7E6266}" destId="{5B452578-6846-49B4-9BE5-119229F81833}"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5251C3-8996-4060-A8D1-26E67437A0F4}">
      <dsp:nvSpPr>
        <dsp:cNvPr id="0" name=""/>
        <dsp:cNvSpPr/>
      </dsp:nvSpPr>
      <dsp:spPr>
        <a:xfrm rot="5400000">
          <a:off x="325708" y="3343267"/>
          <a:ext cx="974329" cy="1621261"/>
        </a:xfrm>
        <a:prstGeom prst="corner">
          <a:avLst>
            <a:gd name="adj1" fmla="val 16120"/>
            <a:gd name="adj2" fmla="val 16110"/>
          </a:avLst>
        </a:prstGeom>
        <a:solidFill>
          <a:srgbClr val="6D0A58"/>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0970DFD-20CC-408E-BCF5-76398338EA03}">
      <dsp:nvSpPr>
        <dsp:cNvPr id="0" name=""/>
        <dsp:cNvSpPr/>
      </dsp:nvSpPr>
      <dsp:spPr>
        <a:xfrm>
          <a:off x="163068" y="3827675"/>
          <a:ext cx="1463684" cy="12830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es-EC" sz="29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29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9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29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endParaRPr>
        </a:p>
      </dsp:txBody>
      <dsp:txXfrm>
        <a:off x="163068" y="3827675"/>
        <a:ext cx="1463684" cy="1283004"/>
      </dsp:txXfrm>
    </dsp:sp>
    <dsp:sp modelId="{4478B884-85AA-4068-B7DB-32CDFFE4751C}">
      <dsp:nvSpPr>
        <dsp:cNvPr id="0" name=""/>
        <dsp:cNvSpPr/>
      </dsp:nvSpPr>
      <dsp:spPr>
        <a:xfrm>
          <a:off x="1350586" y="3223908"/>
          <a:ext cx="276166" cy="276166"/>
        </a:xfrm>
        <a:prstGeom prst="triangle">
          <a:avLst>
            <a:gd name="adj" fmla="val 100000"/>
          </a:avLst>
        </a:prstGeom>
        <a:solidFill>
          <a:srgbClr val="6D0A58"/>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C22E241-79AF-4C4D-8DF7-BD6F21E4B771}">
      <dsp:nvSpPr>
        <dsp:cNvPr id="0" name=""/>
        <dsp:cNvSpPr/>
      </dsp:nvSpPr>
      <dsp:spPr>
        <a:xfrm rot="5400000">
          <a:off x="2117543" y="2899876"/>
          <a:ext cx="974329" cy="1621261"/>
        </a:xfrm>
        <a:prstGeom prst="corner">
          <a:avLst>
            <a:gd name="adj1" fmla="val 16120"/>
            <a:gd name="adj2" fmla="val 16110"/>
          </a:avLst>
        </a:prstGeom>
        <a:solidFill>
          <a:srgbClr val="6D0A58"/>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B4BFE48-EFBB-45AD-B11C-7DE4DE1821C0}">
      <dsp:nvSpPr>
        <dsp:cNvPr id="0" name=""/>
        <dsp:cNvSpPr/>
      </dsp:nvSpPr>
      <dsp:spPr>
        <a:xfrm>
          <a:off x="1954904" y="3384283"/>
          <a:ext cx="1463684" cy="12830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711200">
            <a:lnSpc>
              <a:spcPct val="90000"/>
            </a:lnSpc>
            <a:spcBef>
              <a:spcPct val="0"/>
            </a:spcBef>
            <a:spcAft>
              <a:spcPct val="35000"/>
            </a:spcAft>
            <a:buNone/>
          </a:pPr>
          <a:r>
            <a:rPr lang="es-EC" sz="18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8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8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18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endParaRPr>
        </a:p>
      </dsp:txBody>
      <dsp:txXfrm>
        <a:off x="1954904" y="3384283"/>
        <a:ext cx="1463684" cy="1283004"/>
      </dsp:txXfrm>
    </dsp:sp>
    <dsp:sp modelId="{B2ED0A23-424F-475E-A150-018B35F90129}">
      <dsp:nvSpPr>
        <dsp:cNvPr id="0" name=""/>
        <dsp:cNvSpPr/>
      </dsp:nvSpPr>
      <dsp:spPr>
        <a:xfrm>
          <a:off x="3142421" y="2780516"/>
          <a:ext cx="276166" cy="276166"/>
        </a:xfrm>
        <a:prstGeom prst="triangle">
          <a:avLst>
            <a:gd name="adj" fmla="val 100000"/>
          </a:avLst>
        </a:prstGeom>
        <a:solidFill>
          <a:srgbClr val="6D0A58"/>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772C76C-3B26-44AF-B84E-C0BA601B98A9}">
      <dsp:nvSpPr>
        <dsp:cNvPr id="0" name=""/>
        <dsp:cNvSpPr/>
      </dsp:nvSpPr>
      <dsp:spPr>
        <a:xfrm rot="5400000">
          <a:off x="3909379" y="2456484"/>
          <a:ext cx="974329" cy="1621261"/>
        </a:xfrm>
        <a:prstGeom prst="corner">
          <a:avLst>
            <a:gd name="adj1" fmla="val 16120"/>
            <a:gd name="adj2" fmla="val 16110"/>
          </a:avLst>
        </a:prstGeom>
        <a:solidFill>
          <a:srgbClr val="6D0A58"/>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7EA3362-A858-4589-8BE1-AFD2D27E3F5E}">
      <dsp:nvSpPr>
        <dsp:cNvPr id="0" name=""/>
        <dsp:cNvSpPr/>
      </dsp:nvSpPr>
      <dsp:spPr>
        <a:xfrm>
          <a:off x="3746739" y="2940892"/>
          <a:ext cx="1463684" cy="12830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711200">
            <a:lnSpc>
              <a:spcPct val="90000"/>
            </a:lnSpc>
            <a:spcBef>
              <a:spcPct val="0"/>
            </a:spcBef>
            <a:spcAft>
              <a:spcPct val="35000"/>
            </a:spcAft>
            <a:buNone/>
          </a:pPr>
          <a:r>
            <a:rPr lang="es-EC" sz="20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20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20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endParaRPr>
        </a:p>
      </dsp:txBody>
      <dsp:txXfrm>
        <a:off x="3746739" y="2940892"/>
        <a:ext cx="1463684" cy="1283004"/>
      </dsp:txXfrm>
    </dsp:sp>
    <dsp:sp modelId="{A7F71F59-11F8-45D8-B75C-631A4BDD5490}">
      <dsp:nvSpPr>
        <dsp:cNvPr id="0" name=""/>
        <dsp:cNvSpPr/>
      </dsp:nvSpPr>
      <dsp:spPr>
        <a:xfrm>
          <a:off x="4934256" y="2337125"/>
          <a:ext cx="276166" cy="276166"/>
        </a:xfrm>
        <a:prstGeom prst="triangle">
          <a:avLst>
            <a:gd name="adj" fmla="val 100000"/>
          </a:avLst>
        </a:prstGeom>
        <a:solidFill>
          <a:srgbClr val="6D0A58"/>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9C07409-EBE2-4581-9D7A-06164997021A}">
      <dsp:nvSpPr>
        <dsp:cNvPr id="0" name=""/>
        <dsp:cNvSpPr/>
      </dsp:nvSpPr>
      <dsp:spPr>
        <a:xfrm rot="5400000">
          <a:off x="5701214" y="2013093"/>
          <a:ext cx="974329" cy="1621261"/>
        </a:xfrm>
        <a:prstGeom prst="corner">
          <a:avLst>
            <a:gd name="adj1" fmla="val 16120"/>
            <a:gd name="adj2" fmla="val 16110"/>
          </a:avLst>
        </a:prstGeom>
        <a:solidFill>
          <a:srgbClr val="6D0A58"/>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E4FFE73-F293-42C6-9771-CDB71E1D782A}">
      <dsp:nvSpPr>
        <dsp:cNvPr id="0" name=""/>
        <dsp:cNvSpPr/>
      </dsp:nvSpPr>
      <dsp:spPr>
        <a:xfrm>
          <a:off x="5538574" y="2497501"/>
          <a:ext cx="1463684" cy="12830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711200">
            <a:lnSpc>
              <a:spcPct val="90000"/>
            </a:lnSpc>
            <a:spcBef>
              <a:spcPct val="0"/>
            </a:spcBef>
            <a:spcAft>
              <a:spcPct val="35000"/>
            </a:spcAft>
            <a:buNone/>
          </a:pPr>
          <a:r>
            <a:rPr lang="es-EC" sz="20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20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20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endParaRPr>
        </a:p>
      </dsp:txBody>
      <dsp:txXfrm>
        <a:off x="5538574" y="2497501"/>
        <a:ext cx="1463684" cy="1283004"/>
      </dsp:txXfrm>
    </dsp:sp>
    <dsp:sp modelId="{0FD492A4-EB8A-4E78-8E96-2E1467A695F2}">
      <dsp:nvSpPr>
        <dsp:cNvPr id="0" name=""/>
        <dsp:cNvSpPr/>
      </dsp:nvSpPr>
      <dsp:spPr>
        <a:xfrm>
          <a:off x="6726092" y="1893734"/>
          <a:ext cx="276166" cy="276166"/>
        </a:xfrm>
        <a:prstGeom prst="triangle">
          <a:avLst>
            <a:gd name="adj" fmla="val 100000"/>
          </a:avLst>
        </a:prstGeom>
        <a:solidFill>
          <a:srgbClr val="6D0A58"/>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19ABEE3-CCC1-4923-94BC-9D2DC47F1594}">
      <dsp:nvSpPr>
        <dsp:cNvPr id="0" name=""/>
        <dsp:cNvSpPr/>
      </dsp:nvSpPr>
      <dsp:spPr>
        <a:xfrm rot="5400000">
          <a:off x="7493049" y="1569701"/>
          <a:ext cx="974329" cy="1621261"/>
        </a:xfrm>
        <a:prstGeom prst="corner">
          <a:avLst>
            <a:gd name="adj1" fmla="val 16120"/>
            <a:gd name="adj2" fmla="val 16110"/>
          </a:avLst>
        </a:prstGeom>
        <a:solidFill>
          <a:srgbClr val="6D0A58"/>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5A04D63-66C3-42AA-9350-2E0D05F6DD67}">
      <dsp:nvSpPr>
        <dsp:cNvPr id="0" name=""/>
        <dsp:cNvSpPr/>
      </dsp:nvSpPr>
      <dsp:spPr>
        <a:xfrm>
          <a:off x="7330410" y="2054109"/>
          <a:ext cx="1463684" cy="12830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s-EC" sz="16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16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endParaRPr>
        </a:p>
      </dsp:txBody>
      <dsp:txXfrm>
        <a:off x="7330410" y="2054109"/>
        <a:ext cx="1463684" cy="1283004"/>
      </dsp:txXfrm>
    </dsp:sp>
    <dsp:sp modelId="{575743B6-B274-45A7-97EC-CD3DA12DE70B}">
      <dsp:nvSpPr>
        <dsp:cNvPr id="0" name=""/>
        <dsp:cNvSpPr/>
      </dsp:nvSpPr>
      <dsp:spPr>
        <a:xfrm>
          <a:off x="8517927" y="1450342"/>
          <a:ext cx="276166" cy="276166"/>
        </a:xfrm>
        <a:prstGeom prst="triangle">
          <a:avLst>
            <a:gd name="adj" fmla="val 100000"/>
          </a:avLst>
        </a:prstGeom>
        <a:solidFill>
          <a:srgbClr val="6D0A58"/>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56E024A-B082-45CE-8F27-7DF280192E45}">
      <dsp:nvSpPr>
        <dsp:cNvPr id="0" name=""/>
        <dsp:cNvSpPr/>
      </dsp:nvSpPr>
      <dsp:spPr>
        <a:xfrm rot="5400000">
          <a:off x="9284885" y="1126310"/>
          <a:ext cx="974329" cy="1621261"/>
        </a:xfrm>
        <a:prstGeom prst="corner">
          <a:avLst>
            <a:gd name="adj1" fmla="val 16120"/>
            <a:gd name="adj2" fmla="val 16110"/>
          </a:avLst>
        </a:prstGeom>
        <a:solidFill>
          <a:srgbClr val="6D0A58"/>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B452578-6846-49B4-9BE5-119229F81833}">
      <dsp:nvSpPr>
        <dsp:cNvPr id="0" name=""/>
        <dsp:cNvSpPr/>
      </dsp:nvSpPr>
      <dsp:spPr>
        <a:xfrm>
          <a:off x="9122245" y="1610718"/>
          <a:ext cx="1463684" cy="12830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711200">
            <a:lnSpc>
              <a:spcPct val="90000"/>
            </a:lnSpc>
            <a:spcBef>
              <a:spcPct val="0"/>
            </a:spcBef>
            <a:spcAft>
              <a:spcPct val="35000"/>
            </a:spcAft>
            <a:buNone/>
          </a:pPr>
          <a:r>
            <a:rPr lang="es-EC" sz="20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20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b="1" kern="12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2000" b="1" kern="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endParaRPr>
        </a:p>
      </dsp:txBody>
      <dsp:txXfrm>
        <a:off x="9122245" y="1610718"/>
        <a:ext cx="1463684" cy="1283004"/>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C"/>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B81DBB-40E0-4EC4-9A72-2F291FD9231C}" type="datetimeFigureOut">
              <a:rPr lang="es-EC" smtClean="0"/>
              <a:t>10/6/2026</a:t>
            </a:fld>
            <a:endParaRPr lang="es-EC"/>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C"/>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C"/>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A125C2-D00E-4E66-AC6F-B5670E581F1C}" type="slidenum">
              <a:rPr lang="es-EC" smtClean="0"/>
              <a:t>‹Nº›</a:t>
            </a:fld>
            <a:endParaRPr lang="es-EC"/>
          </a:p>
        </p:txBody>
      </p:sp>
    </p:spTree>
    <p:extLst>
      <p:ext uri="{BB962C8B-B14F-4D97-AF65-F5344CB8AC3E}">
        <p14:creationId xmlns:p14="http://schemas.microsoft.com/office/powerpoint/2010/main" val="1122315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5"/>
          </p:nvPr>
        </p:nvSpPr>
        <p:spPr/>
        <p:txBody>
          <a:bodyPr/>
          <a:lstStyle/>
          <a:p>
            <a:fld id="{EFA125C2-D00E-4E66-AC6F-B5670E581F1C}" type="slidenum">
              <a:rPr lang="es-EC" smtClean="0"/>
              <a:t>6</a:t>
            </a:fld>
            <a:endParaRPr lang="es-EC"/>
          </a:p>
        </p:txBody>
      </p:sp>
    </p:spTree>
    <p:extLst>
      <p:ext uri="{BB962C8B-B14F-4D97-AF65-F5344CB8AC3E}">
        <p14:creationId xmlns:p14="http://schemas.microsoft.com/office/powerpoint/2010/main" val="35869072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A88FCA-FFA5-DC7F-754C-8740DAA6EF95}"/>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EC"/>
          </a:p>
        </p:txBody>
      </p:sp>
      <p:sp>
        <p:nvSpPr>
          <p:cNvPr id="3" name="Subtítulo 2">
            <a:extLst>
              <a:ext uri="{FF2B5EF4-FFF2-40B4-BE49-F238E27FC236}">
                <a16:creationId xmlns:a16="http://schemas.microsoft.com/office/drawing/2014/main" id="{9C9988D2-D592-8587-7D0F-51D13D5D27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EC"/>
          </a:p>
        </p:txBody>
      </p:sp>
      <p:sp>
        <p:nvSpPr>
          <p:cNvPr id="4" name="Marcador de fecha 3">
            <a:extLst>
              <a:ext uri="{FF2B5EF4-FFF2-40B4-BE49-F238E27FC236}">
                <a16:creationId xmlns:a16="http://schemas.microsoft.com/office/drawing/2014/main" id="{34C8BB80-AEBB-7364-4AC4-98DB9C9A3101}"/>
              </a:ext>
            </a:extLst>
          </p:cNvPr>
          <p:cNvSpPr>
            <a:spLocks noGrp="1"/>
          </p:cNvSpPr>
          <p:nvPr>
            <p:ph type="dt" sz="half" idx="10"/>
          </p:nvPr>
        </p:nvSpPr>
        <p:spPr/>
        <p:txBody>
          <a:bodyPr/>
          <a:lstStyle/>
          <a:p>
            <a:fld id="{CD6C82A4-9D49-42CC-B5CF-23248B858D81}" type="datetimeFigureOut">
              <a:rPr lang="es-EC" smtClean="0"/>
              <a:t>10/6/2026</a:t>
            </a:fld>
            <a:endParaRPr lang="es-EC"/>
          </a:p>
        </p:txBody>
      </p:sp>
      <p:sp>
        <p:nvSpPr>
          <p:cNvPr id="5" name="Marcador de pie de página 4">
            <a:extLst>
              <a:ext uri="{FF2B5EF4-FFF2-40B4-BE49-F238E27FC236}">
                <a16:creationId xmlns:a16="http://schemas.microsoft.com/office/drawing/2014/main" id="{268F1B93-EA23-1BE9-7C95-B13C1E48BB4C}"/>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9975867D-F31D-8E31-44FA-EC9384EBB020}"/>
              </a:ext>
            </a:extLst>
          </p:cNvPr>
          <p:cNvSpPr>
            <a:spLocks noGrp="1"/>
          </p:cNvSpPr>
          <p:nvPr>
            <p:ph type="sldNum" sz="quarter" idx="12"/>
          </p:nvPr>
        </p:nvSpPr>
        <p:spPr/>
        <p:txBody>
          <a:bodyPr/>
          <a:lstStyle/>
          <a:p>
            <a:fld id="{7F159536-C6B3-49C3-8DA6-9AF02DEF7C2C}" type="slidenum">
              <a:rPr lang="es-EC" smtClean="0"/>
              <a:t>‹Nº›</a:t>
            </a:fld>
            <a:endParaRPr lang="es-EC"/>
          </a:p>
        </p:txBody>
      </p:sp>
    </p:spTree>
    <p:extLst>
      <p:ext uri="{BB962C8B-B14F-4D97-AF65-F5344CB8AC3E}">
        <p14:creationId xmlns:p14="http://schemas.microsoft.com/office/powerpoint/2010/main" val="2735923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C364FBC-668B-816D-D544-E407492AD311}"/>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CF7064BF-57D8-539A-1016-AC5283D38AA9}"/>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0CA7A410-9ED6-FF03-D882-8149BB1C7449}"/>
              </a:ext>
            </a:extLst>
          </p:cNvPr>
          <p:cNvSpPr>
            <a:spLocks noGrp="1"/>
          </p:cNvSpPr>
          <p:nvPr>
            <p:ph type="dt" sz="half" idx="10"/>
          </p:nvPr>
        </p:nvSpPr>
        <p:spPr/>
        <p:txBody>
          <a:bodyPr/>
          <a:lstStyle/>
          <a:p>
            <a:fld id="{CD6C82A4-9D49-42CC-B5CF-23248B858D81}" type="datetimeFigureOut">
              <a:rPr lang="es-EC" smtClean="0"/>
              <a:t>10/6/2026</a:t>
            </a:fld>
            <a:endParaRPr lang="es-EC"/>
          </a:p>
        </p:txBody>
      </p:sp>
      <p:sp>
        <p:nvSpPr>
          <p:cNvPr id="5" name="Marcador de pie de página 4">
            <a:extLst>
              <a:ext uri="{FF2B5EF4-FFF2-40B4-BE49-F238E27FC236}">
                <a16:creationId xmlns:a16="http://schemas.microsoft.com/office/drawing/2014/main" id="{5BA61C8E-8CA0-698B-9B35-86FEF3CB6EEC}"/>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8570B313-77EF-3B78-D3A9-4C4EABD30582}"/>
              </a:ext>
            </a:extLst>
          </p:cNvPr>
          <p:cNvSpPr>
            <a:spLocks noGrp="1"/>
          </p:cNvSpPr>
          <p:nvPr>
            <p:ph type="sldNum" sz="quarter" idx="12"/>
          </p:nvPr>
        </p:nvSpPr>
        <p:spPr/>
        <p:txBody>
          <a:bodyPr/>
          <a:lstStyle/>
          <a:p>
            <a:fld id="{7F159536-C6B3-49C3-8DA6-9AF02DEF7C2C}" type="slidenum">
              <a:rPr lang="es-EC" smtClean="0"/>
              <a:t>‹Nº›</a:t>
            </a:fld>
            <a:endParaRPr lang="es-EC"/>
          </a:p>
        </p:txBody>
      </p:sp>
    </p:spTree>
    <p:extLst>
      <p:ext uri="{BB962C8B-B14F-4D97-AF65-F5344CB8AC3E}">
        <p14:creationId xmlns:p14="http://schemas.microsoft.com/office/powerpoint/2010/main" val="23941138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BFBD568-65C8-4C1F-9FC3-14E680CFC790}"/>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61E241CE-A9D5-192C-050A-4BB05192F700}"/>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49525F2E-B4BF-AF91-4B55-0D99FC7CEF42}"/>
              </a:ext>
            </a:extLst>
          </p:cNvPr>
          <p:cNvSpPr>
            <a:spLocks noGrp="1"/>
          </p:cNvSpPr>
          <p:nvPr>
            <p:ph type="dt" sz="half" idx="10"/>
          </p:nvPr>
        </p:nvSpPr>
        <p:spPr/>
        <p:txBody>
          <a:bodyPr/>
          <a:lstStyle/>
          <a:p>
            <a:fld id="{CD6C82A4-9D49-42CC-B5CF-23248B858D81}" type="datetimeFigureOut">
              <a:rPr lang="es-EC" smtClean="0"/>
              <a:t>10/6/2026</a:t>
            </a:fld>
            <a:endParaRPr lang="es-EC"/>
          </a:p>
        </p:txBody>
      </p:sp>
      <p:sp>
        <p:nvSpPr>
          <p:cNvPr id="5" name="Marcador de pie de página 4">
            <a:extLst>
              <a:ext uri="{FF2B5EF4-FFF2-40B4-BE49-F238E27FC236}">
                <a16:creationId xmlns:a16="http://schemas.microsoft.com/office/drawing/2014/main" id="{072AE795-2276-6E23-0965-C27D1DC4286A}"/>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FBBFF410-161C-B45A-236C-C016310958E7}"/>
              </a:ext>
            </a:extLst>
          </p:cNvPr>
          <p:cNvSpPr>
            <a:spLocks noGrp="1"/>
          </p:cNvSpPr>
          <p:nvPr>
            <p:ph type="sldNum" sz="quarter" idx="12"/>
          </p:nvPr>
        </p:nvSpPr>
        <p:spPr/>
        <p:txBody>
          <a:bodyPr/>
          <a:lstStyle/>
          <a:p>
            <a:fld id="{7F159536-C6B3-49C3-8DA6-9AF02DEF7C2C}" type="slidenum">
              <a:rPr lang="es-EC" smtClean="0"/>
              <a:t>‹Nº›</a:t>
            </a:fld>
            <a:endParaRPr lang="es-EC"/>
          </a:p>
        </p:txBody>
      </p:sp>
    </p:spTree>
    <p:extLst>
      <p:ext uri="{BB962C8B-B14F-4D97-AF65-F5344CB8AC3E}">
        <p14:creationId xmlns:p14="http://schemas.microsoft.com/office/powerpoint/2010/main" val="3483318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006F32-4F38-3481-F600-1648F8FE4F28}"/>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802211A7-1AB1-538A-ABEE-72A2347BA78A}"/>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C94AF1BF-D8A9-1E25-1F8E-6ABAEA3D5468}"/>
              </a:ext>
            </a:extLst>
          </p:cNvPr>
          <p:cNvSpPr>
            <a:spLocks noGrp="1"/>
          </p:cNvSpPr>
          <p:nvPr>
            <p:ph type="dt" sz="half" idx="10"/>
          </p:nvPr>
        </p:nvSpPr>
        <p:spPr/>
        <p:txBody>
          <a:bodyPr/>
          <a:lstStyle/>
          <a:p>
            <a:fld id="{CD6C82A4-9D49-42CC-B5CF-23248B858D81}" type="datetimeFigureOut">
              <a:rPr lang="es-EC" smtClean="0"/>
              <a:t>10/6/2026</a:t>
            </a:fld>
            <a:endParaRPr lang="es-EC"/>
          </a:p>
        </p:txBody>
      </p:sp>
      <p:sp>
        <p:nvSpPr>
          <p:cNvPr id="5" name="Marcador de pie de página 4">
            <a:extLst>
              <a:ext uri="{FF2B5EF4-FFF2-40B4-BE49-F238E27FC236}">
                <a16:creationId xmlns:a16="http://schemas.microsoft.com/office/drawing/2014/main" id="{EC0BDE65-B3FD-22BF-1F52-4FAA1A6C4697}"/>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B0257A22-CE91-11CD-6D72-34D5B097848D}"/>
              </a:ext>
            </a:extLst>
          </p:cNvPr>
          <p:cNvSpPr>
            <a:spLocks noGrp="1"/>
          </p:cNvSpPr>
          <p:nvPr>
            <p:ph type="sldNum" sz="quarter" idx="12"/>
          </p:nvPr>
        </p:nvSpPr>
        <p:spPr/>
        <p:txBody>
          <a:bodyPr/>
          <a:lstStyle/>
          <a:p>
            <a:fld id="{7F159536-C6B3-49C3-8DA6-9AF02DEF7C2C}" type="slidenum">
              <a:rPr lang="es-EC" smtClean="0"/>
              <a:t>‹Nº›</a:t>
            </a:fld>
            <a:endParaRPr lang="es-EC"/>
          </a:p>
        </p:txBody>
      </p:sp>
    </p:spTree>
    <p:extLst>
      <p:ext uri="{BB962C8B-B14F-4D97-AF65-F5344CB8AC3E}">
        <p14:creationId xmlns:p14="http://schemas.microsoft.com/office/powerpoint/2010/main" val="4627614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B3EE98-0590-1E10-1952-B17737BC464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42C67772-31E8-7FED-7C97-8DE6F07B4C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F228DBBF-D023-BC2B-A6BF-1EE2052B341B}"/>
              </a:ext>
            </a:extLst>
          </p:cNvPr>
          <p:cNvSpPr>
            <a:spLocks noGrp="1"/>
          </p:cNvSpPr>
          <p:nvPr>
            <p:ph type="dt" sz="half" idx="10"/>
          </p:nvPr>
        </p:nvSpPr>
        <p:spPr/>
        <p:txBody>
          <a:bodyPr/>
          <a:lstStyle/>
          <a:p>
            <a:fld id="{CD6C82A4-9D49-42CC-B5CF-23248B858D81}" type="datetimeFigureOut">
              <a:rPr lang="es-EC" smtClean="0"/>
              <a:t>10/6/2026</a:t>
            </a:fld>
            <a:endParaRPr lang="es-EC"/>
          </a:p>
        </p:txBody>
      </p:sp>
      <p:sp>
        <p:nvSpPr>
          <p:cNvPr id="5" name="Marcador de pie de página 4">
            <a:extLst>
              <a:ext uri="{FF2B5EF4-FFF2-40B4-BE49-F238E27FC236}">
                <a16:creationId xmlns:a16="http://schemas.microsoft.com/office/drawing/2014/main" id="{57B5FFFE-4FC4-A1B6-30C8-946F7C1B8993}"/>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74CAFA91-12C1-8EE1-EF91-CE1031DCB84D}"/>
              </a:ext>
            </a:extLst>
          </p:cNvPr>
          <p:cNvSpPr>
            <a:spLocks noGrp="1"/>
          </p:cNvSpPr>
          <p:nvPr>
            <p:ph type="sldNum" sz="quarter" idx="12"/>
          </p:nvPr>
        </p:nvSpPr>
        <p:spPr/>
        <p:txBody>
          <a:bodyPr/>
          <a:lstStyle/>
          <a:p>
            <a:fld id="{7F159536-C6B3-49C3-8DA6-9AF02DEF7C2C}" type="slidenum">
              <a:rPr lang="es-EC" smtClean="0"/>
              <a:t>‹Nº›</a:t>
            </a:fld>
            <a:endParaRPr lang="es-EC"/>
          </a:p>
        </p:txBody>
      </p:sp>
    </p:spTree>
    <p:extLst>
      <p:ext uri="{BB962C8B-B14F-4D97-AF65-F5344CB8AC3E}">
        <p14:creationId xmlns:p14="http://schemas.microsoft.com/office/powerpoint/2010/main" val="11485168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6F10571-72DD-C76B-400C-A6A96A2BABCD}"/>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C5446473-39CE-34C4-72F5-D3BB57C68BC1}"/>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contenido 3">
            <a:extLst>
              <a:ext uri="{FF2B5EF4-FFF2-40B4-BE49-F238E27FC236}">
                <a16:creationId xmlns:a16="http://schemas.microsoft.com/office/drawing/2014/main" id="{A310DEC3-D4BC-0B43-559B-4BDEBB95D94F}"/>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fecha 4">
            <a:extLst>
              <a:ext uri="{FF2B5EF4-FFF2-40B4-BE49-F238E27FC236}">
                <a16:creationId xmlns:a16="http://schemas.microsoft.com/office/drawing/2014/main" id="{74DAD55A-9F8B-E092-2D99-C32B184AEC89}"/>
              </a:ext>
            </a:extLst>
          </p:cNvPr>
          <p:cNvSpPr>
            <a:spLocks noGrp="1"/>
          </p:cNvSpPr>
          <p:nvPr>
            <p:ph type="dt" sz="half" idx="10"/>
          </p:nvPr>
        </p:nvSpPr>
        <p:spPr/>
        <p:txBody>
          <a:bodyPr/>
          <a:lstStyle/>
          <a:p>
            <a:fld id="{CD6C82A4-9D49-42CC-B5CF-23248B858D81}" type="datetimeFigureOut">
              <a:rPr lang="es-EC" smtClean="0"/>
              <a:t>10/6/2026</a:t>
            </a:fld>
            <a:endParaRPr lang="es-EC"/>
          </a:p>
        </p:txBody>
      </p:sp>
      <p:sp>
        <p:nvSpPr>
          <p:cNvPr id="6" name="Marcador de pie de página 5">
            <a:extLst>
              <a:ext uri="{FF2B5EF4-FFF2-40B4-BE49-F238E27FC236}">
                <a16:creationId xmlns:a16="http://schemas.microsoft.com/office/drawing/2014/main" id="{A1A164B3-62CB-7E35-2591-F54C8C424331}"/>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29AAC2C3-749A-4060-592A-7880F49FFD7D}"/>
              </a:ext>
            </a:extLst>
          </p:cNvPr>
          <p:cNvSpPr>
            <a:spLocks noGrp="1"/>
          </p:cNvSpPr>
          <p:nvPr>
            <p:ph type="sldNum" sz="quarter" idx="12"/>
          </p:nvPr>
        </p:nvSpPr>
        <p:spPr/>
        <p:txBody>
          <a:bodyPr/>
          <a:lstStyle/>
          <a:p>
            <a:fld id="{7F159536-C6B3-49C3-8DA6-9AF02DEF7C2C}" type="slidenum">
              <a:rPr lang="es-EC" smtClean="0"/>
              <a:t>‹Nº›</a:t>
            </a:fld>
            <a:endParaRPr lang="es-EC"/>
          </a:p>
        </p:txBody>
      </p:sp>
    </p:spTree>
    <p:extLst>
      <p:ext uri="{BB962C8B-B14F-4D97-AF65-F5344CB8AC3E}">
        <p14:creationId xmlns:p14="http://schemas.microsoft.com/office/powerpoint/2010/main" val="3611097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693318-012D-1759-B415-D2B87621E43A}"/>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09C74A90-F4BD-EC1C-A310-D95F702535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082357C9-54AA-B942-11DA-B57DE6A43B8F}"/>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texto 4">
            <a:extLst>
              <a:ext uri="{FF2B5EF4-FFF2-40B4-BE49-F238E27FC236}">
                <a16:creationId xmlns:a16="http://schemas.microsoft.com/office/drawing/2014/main" id="{71D6B344-71CB-45EE-5348-EB861FF5DBF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B4CF1107-2CF5-E68D-0E71-5FA4F8B723E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7" name="Marcador de fecha 6">
            <a:extLst>
              <a:ext uri="{FF2B5EF4-FFF2-40B4-BE49-F238E27FC236}">
                <a16:creationId xmlns:a16="http://schemas.microsoft.com/office/drawing/2014/main" id="{9059DBB0-A015-4A7B-037D-12282E064D1E}"/>
              </a:ext>
            </a:extLst>
          </p:cNvPr>
          <p:cNvSpPr>
            <a:spLocks noGrp="1"/>
          </p:cNvSpPr>
          <p:nvPr>
            <p:ph type="dt" sz="half" idx="10"/>
          </p:nvPr>
        </p:nvSpPr>
        <p:spPr/>
        <p:txBody>
          <a:bodyPr/>
          <a:lstStyle/>
          <a:p>
            <a:fld id="{CD6C82A4-9D49-42CC-B5CF-23248B858D81}" type="datetimeFigureOut">
              <a:rPr lang="es-EC" smtClean="0"/>
              <a:t>10/6/2026</a:t>
            </a:fld>
            <a:endParaRPr lang="es-EC"/>
          </a:p>
        </p:txBody>
      </p:sp>
      <p:sp>
        <p:nvSpPr>
          <p:cNvPr id="8" name="Marcador de pie de página 7">
            <a:extLst>
              <a:ext uri="{FF2B5EF4-FFF2-40B4-BE49-F238E27FC236}">
                <a16:creationId xmlns:a16="http://schemas.microsoft.com/office/drawing/2014/main" id="{AD3B066C-6866-C2F0-64A9-84B2B3E39D85}"/>
              </a:ext>
            </a:extLst>
          </p:cNvPr>
          <p:cNvSpPr>
            <a:spLocks noGrp="1"/>
          </p:cNvSpPr>
          <p:nvPr>
            <p:ph type="ftr" sz="quarter" idx="11"/>
          </p:nvPr>
        </p:nvSpPr>
        <p:spPr/>
        <p:txBody>
          <a:bodyPr/>
          <a:lstStyle/>
          <a:p>
            <a:endParaRPr lang="es-EC"/>
          </a:p>
        </p:txBody>
      </p:sp>
      <p:sp>
        <p:nvSpPr>
          <p:cNvPr id="9" name="Marcador de número de diapositiva 8">
            <a:extLst>
              <a:ext uri="{FF2B5EF4-FFF2-40B4-BE49-F238E27FC236}">
                <a16:creationId xmlns:a16="http://schemas.microsoft.com/office/drawing/2014/main" id="{C92D0B5D-7BC7-205A-2367-F80CC73B47A6}"/>
              </a:ext>
            </a:extLst>
          </p:cNvPr>
          <p:cNvSpPr>
            <a:spLocks noGrp="1"/>
          </p:cNvSpPr>
          <p:nvPr>
            <p:ph type="sldNum" sz="quarter" idx="12"/>
          </p:nvPr>
        </p:nvSpPr>
        <p:spPr/>
        <p:txBody>
          <a:bodyPr/>
          <a:lstStyle/>
          <a:p>
            <a:fld id="{7F159536-C6B3-49C3-8DA6-9AF02DEF7C2C}" type="slidenum">
              <a:rPr lang="es-EC" smtClean="0"/>
              <a:t>‹Nº›</a:t>
            </a:fld>
            <a:endParaRPr lang="es-EC"/>
          </a:p>
        </p:txBody>
      </p:sp>
    </p:spTree>
    <p:extLst>
      <p:ext uri="{BB962C8B-B14F-4D97-AF65-F5344CB8AC3E}">
        <p14:creationId xmlns:p14="http://schemas.microsoft.com/office/powerpoint/2010/main" val="1838092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9910B8F-BD5E-0AFA-B674-B3B9279EAFCF}"/>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fecha 2">
            <a:extLst>
              <a:ext uri="{FF2B5EF4-FFF2-40B4-BE49-F238E27FC236}">
                <a16:creationId xmlns:a16="http://schemas.microsoft.com/office/drawing/2014/main" id="{D6C37FE6-7DD7-ABF3-E403-789177AF2CD6}"/>
              </a:ext>
            </a:extLst>
          </p:cNvPr>
          <p:cNvSpPr>
            <a:spLocks noGrp="1"/>
          </p:cNvSpPr>
          <p:nvPr>
            <p:ph type="dt" sz="half" idx="10"/>
          </p:nvPr>
        </p:nvSpPr>
        <p:spPr/>
        <p:txBody>
          <a:bodyPr/>
          <a:lstStyle/>
          <a:p>
            <a:fld id="{CD6C82A4-9D49-42CC-B5CF-23248B858D81}" type="datetimeFigureOut">
              <a:rPr lang="es-EC" smtClean="0"/>
              <a:t>10/6/2026</a:t>
            </a:fld>
            <a:endParaRPr lang="es-EC"/>
          </a:p>
        </p:txBody>
      </p:sp>
      <p:sp>
        <p:nvSpPr>
          <p:cNvPr id="4" name="Marcador de pie de página 3">
            <a:extLst>
              <a:ext uri="{FF2B5EF4-FFF2-40B4-BE49-F238E27FC236}">
                <a16:creationId xmlns:a16="http://schemas.microsoft.com/office/drawing/2014/main" id="{63CD6E9B-FD69-06C0-DCD0-D71832197EBD}"/>
              </a:ext>
            </a:extLst>
          </p:cNvPr>
          <p:cNvSpPr>
            <a:spLocks noGrp="1"/>
          </p:cNvSpPr>
          <p:nvPr>
            <p:ph type="ftr" sz="quarter" idx="11"/>
          </p:nvPr>
        </p:nvSpPr>
        <p:spPr/>
        <p:txBody>
          <a:bodyPr/>
          <a:lstStyle/>
          <a:p>
            <a:endParaRPr lang="es-EC"/>
          </a:p>
        </p:txBody>
      </p:sp>
      <p:sp>
        <p:nvSpPr>
          <p:cNvPr id="5" name="Marcador de número de diapositiva 4">
            <a:extLst>
              <a:ext uri="{FF2B5EF4-FFF2-40B4-BE49-F238E27FC236}">
                <a16:creationId xmlns:a16="http://schemas.microsoft.com/office/drawing/2014/main" id="{342A5E27-DFC1-8C41-509E-AC237155E063}"/>
              </a:ext>
            </a:extLst>
          </p:cNvPr>
          <p:cNvSpPr>
            <a:spLocks noGrp="1"/>
          </p:cNvSpPr>
          <p:nvPr>
            <p:ph type="sldNum" sz="quarter" idx="12"/>
          </p:nvPr>
        </p:nvSpPr>
        <p:spPr/>
        <p:txBody>
          <a:bodyPr/>
          <a:lstStyle/>
          <a:p>
            <a:fld id="{7F159536-C6B3-49C3-8DA6-9AF02DEF7C2C}" type="slidenum">
              <a:rPr lang="es-EC" smtClean="0"/>
              <a:t>‹Nº›</a:t>
            </a:fld>
            <a:endParaRPr lang="es-EC"/>
          </a:p>
        </p:txBody>
      </p:sp>
    </p:spTree>
    <p:extLst>
      <p:ext uri="{BB962C8B-B14F-4D97-AF65-F5344CB8AC3E}">
        <p14:creationId xmlns:p14="http://schemas.microsoft.com/office/powerpoint/2010/main" val="2586907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CCB990B-4E80-DB15-17A2-09E167B26804}"/>
              </a:ext>
            </a:extLst>
          </p:cNvPr>
          <p:cNvSpPr>
            <a:spLocks noGrp="1"/>
          </p:cNvSpPr>
          <p:nvPr>
            <p:ph type="dt" sz="half" idx="10"/>
          </p:nvPr>
        </p:nvSpPr>
        <p:spPr/>
        <p:txBody>
          <a:bodyPr/>
          <a:lstStyle/>
          <a:p>
            <a:fld id="{CD6C82A4-9D49-42CC-B5CF-23248B858D81}" type="datetimeFigureOut">
              <a:rPr lang="es-EC" smtClean="0"/>
              <a:t>10/6/2026</a:t>
            </a:fld>
            <a:endParaRPr lang="es-EC"/>
          </a:p>
        </p:txBody>
      </p:sp>
      <p:sp>
        <p:nvSpPr>
          <p:cNvPr id="3" name="Marcador de pie de página 2">
            <a:extLst>
              <a:ext uri="{FF2B5EF4-FFF2-40B4-BE49-F238E27FC236}">
                <a16:creationId xmlns:a16="http://schemas.microsoft.com/office/drawing/2014/main" id="{F4F38D86-3B4E-B5F2-315E-1F67ACB46199}"/>
              </a:ext>
            </a:extLst>
          </p:cNvPr>
          <p:cNvSpPr>
            <a:spLocks noGrp="1"/>
          </p:cNvSpPr>
          <p:nvPr>
            <p:ph type="ftr" sz="quarter" idx="11"/>
          </p:nvPr>
        </p:nvSpPr>
        <p:spPr/>
        <p:txBody>
          <a:bodyPr/>
          <a:lstStyle/>
          <a:p>
            <a:endParaRPr lang="es-EC"/>
          </a:p>
        </p:txBody>
      </p:sp>
      <p:sp>
        <p:nvSpPr>
          <p:cNvPr id="4" name="Marcador de número de diapositiva 3">
            <a:extLst>
              <a:ext uri="{FF2B5EF4-FFF2-40B4-BE49-F238E27FC236}">
                <a16:creationId xmlns:a16="http://schemas.microsoft.com/office/drawing/2014/main" id="{E4761973-5531-9576-5B60-7EDD47773F0F}"/>
              </a:ext>
            </a:extLst>
          </p:cNvPr>
          <p:cNvSpPr>
            <a:spLocks noGrp="1"/>
          </p:cNvSpPr>
          <p:nvPr>
            <p:ph type="sldNum" sz="quarter" idx="12"/>
          </p:nvPr>
        </p:nvSpPr>
        <p:spPr/>
        <p:txBody>
          <a:bodyPr/>
          <a:lstStyle/>
          <a:p>
            <a:fld id="{7F159536-C6B3-49C3-8DA6-9AF02DEF7C2C}" type="slidenum">
              <a:rPr lang="es-EC" smtClean="0"/>
              <a:t>‹Nº›</a:t>
            </a:fld>
            <a:endParaRPr lang="es-EC"/>
          </a:p>
        </p:txBody>
      </p:sp>
    </p:spTree>
    <p:extLst>
      <p:ext uri="{BB962C8B-B14F-4D97-AF65-F5344CB8AC3E}">
        <p14:creationId xmlns:p14="http://schemas.microsoft.com/office/powerpoint/2010/main" val="3404949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A0CD48-BCE0-1BA3-BF88-1E51C65C303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325D609A-6428-98DD-F10D-04B7F77BCE3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texto 3">
            <a:extLst>
              <a:ext uri="{FF2B5EF4-FFF2-40B4-BE49-F238E27FC236}">
                <a16:creationId xmlns:a16="http://schemas.microsoft.com/office/drawing/2014/main" id="{E1697FA7-9F83-C01A-82EE-8E84AFFA3E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197EF19-D702-1AA0-1A9A-2D92BED3396B}"/>
              </a:ext>
            </a:extLst>
          </p:cNvPr>
          <p:cNvSpPr>
            <a:spLocks noGrp="1"/>
          </p:cNvSpPr>
          <p:nvPr>
            <p:ph type="dt" sz="half" idx="10"/>
          </p:nvPr>
        </p:nvSpPr>
        <p:spPr/>
        <p:txBody>
          <a:bodyPr/>
          <a:lstStyle/>
          <a:p>
            <a:fld id="{CD6C82A4-9D49-42CC-B5CF-23248B858D81}" type="datetimeFigureOut">
              <a:rPr lang="es-EC" smtClean="0"/>
              <a:t>10/6/2026</a:t>
            </a:fld>
            <a:endParaRPr lang="es-EC"/>
          </a:p>
        </p:txBody>
      </p:sp>
      <p:sp>
        <p:nvSpPr>
          <p:cNvPr id="6" name="Marcador de pie de página 5">
            <a:extLst>
              <a:ext uri="{FF2B5EF4-FFF2-40B4-BE49-F238E27FC236}">
                <a16:creationId xmlns:a16="http://schemas.microsoft.com/office/drawing/2014/main" id="{81E61814-56D6-EDE6-07E7-76F7A263967D}"/>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9E8DD741-2B81-F2F3-BFA9-4C180ECF4AB8}"/>
              </a:ext>
            </a:extLst>
          </p:cNvPr>
          <p:cNvSpPr>
            <a:spLocks noGrp="1"/>
          </p:cNvSpPr>
          <p:nvPr>
            <p:ph type="sldNum" sz="quarter" idx="12"/>
          </p:nvPr>
        </p:nvSpPr>
        <p:spPr/>
        <p:txBody>
          <a:bodyPr/>
          <a:lstStyle/>
          <a:p>
            <a:fld id="{7F159536-C6B3-49C3-8DA6-9AF02DEF7C2C}" type="slidenum">
              <a:rPr lang="es-EC" smtClean="0"/>
              <a:t>‹Nº›</a:t>
            </a:fld>
            <a:endParaRPr lang="es-EC"/>
          </a:p>
        </p:txBody>
      </p:sp>
    </p:spTree>
    <p:extLst>
      <p:ext uri="{BB962C8B-B14F-4D97-AF65-F5344CB8AC3E}">
        <p14:creationId xmlns:p14="http://schemas.microsoft.com/office/powerpoint/2010/main" val="1628794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50D09CE-DC81-64F9-6EFE-EFEA83A21039}"/>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posición de imagen 2">
            <a:extLst>
              <a:ext uri="{FF2B5EF4-FFF2-40B4-BE49-F238E27FC236}">
                <a16:creationId xmlns:a16="http://schemas.microsoft.com/office/drawing/2014/main" id="{33B1A16C-0E44-DC35-9A7F-0EECF98F43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C"/>
          </a:p>
        </p:txBody>
      </p:sp>
      <p:sp>
        <p:nvSpPr>
          <p:cNvPr id="4" name="Marcador de texto 3">
            <a:extLst>
              <a:ext uri="{FF2B5EF4-FFF2-40B4-BE49-F238E27FC236}">
                <a16:creationId xmlns:a16="http://schemas.microsoft.com/office/drawing/2014/main" id="{B9A77A88-8925-C54D-3D44-170065AC0C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9ECEA25-904C-D3D6-40CF-B5E39AC38EB9}"/>
              </a:ext>
            </a:extLst>
          </p:cNvPr>
          <p:cNvSpPr>
            <a:spLocks noGrp="1"/>
          </p:cNvSpPr>
          <p:nvPr>
            <p:ph type="dt" sz="half" idx="10"/>
          </p:nvPr>
        </p:nvSpPr>
        <p:spPr/>
        <p:txBody>
          <a:bodyPr/>
          <a:lstStyle/>
          <a:p>
            <a:fld id="{CD6C82A4-9D49-42CC-B5CF-23248B858D81}" type="datetimeFigureOut">
              <a:rPr lang="es-EC" smtClean="0"/>
              <a:t>10/6/2026</a:t>
            </a:fld>
            <a:endParaRPr lang="es-EC"/>
          </a:p>
        </p:txBody>
      </p:sp>
      <p:sp>
        <p:nvSpPr>
          <p:cNvPr id="6" name="Marcador de pie de página 5">
            <a:extLst>
              <a:ext uri="{FF2B5EF4-FFF2-40B4-BE49-F238E27FC236}">
                <a16:creationId xmlns:a16="http://schemas.microsoft.com/office/drawing/2014/main" id="{4829683C-9AE9-B9F6-B624-E744543DCEA1}"/>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032030E3-99E5-A412-13FC-C1C882E78F28}"/>
              </a:ext>
            </a:extLst>
          </p:cNvPr>
          <p:cNvSpPr>
            <a:spLocks noGrp="1"/>
          </p:cNvSpPr>
          <p:nvPr>
            <p:ph type="sldNum" sz="quarter" idx="12"/>
          </p:nvPr>
        </p:nvSpPr>
        <p:spPr/>
        <p:txBody>
          <a:bodyPr/>
          <a:lstStyle/>
          <a:p>
            <a:fld id="{7F159536-C6B3-49C3-8DA6-9AF02DEF7C2C}" type="slidenum">
              <a:rPr lang="es-EC" smtClean="0"/>
              <a:t>‹Nº›</a:t>
            </a:fld>
            <a:endParaRPr lang="es-EC"/>
          </a:p>
        </p:txBody>
      </p:sp>
    </p:spTree>
    <p:extLst>
      <p:ext uri="{BB962C8B-B14F-4D97-AF65-F5344CB8AC3E}">
        <p14:creationId xmlns:p14="http://schemas.microsoft.com/office/powerpoint/2010/main" val="939573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4838D46A-64D7-78EC-A093-AFB18DF120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A71B083B-B35E-E529-313A-2454C70908E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EC3FF2D5-F313-8714-20C5-0694E786B1B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6C82A4-9D49-42CC-B5CF-23248B858D81}" type="datetimeFigureOut">
              <a:rPr lang="es-EC" smtClean="0"/>
              <a:t>10/6/2026</a:t>
            </a:fld>
            <a:endParaRPr lang="es-EC"/>
          </a:p>
        </p:txBody>
      </p:sp>
      <p:sp>
        <p:nvSpPr>
          <p:cNvPr id="5" name="Marcador de pie de página 4">
            <a:extLst>
              <a:ext uri="{FF2B5EF4-FFF2-40B4-BE49-F238E27FC236}">
                <a16:creationId xmlns:a16="http://schemas.microsoft.com/office/drawing/2014/main" id="{7FA0B63D-A1A3-44C4-C946-DBA7227F8F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a:extLst>
              <a:ext uri="{FF2B5EF4-FFF2-40B4-BE49-F238E27FC236}">
                <a16:creationId xmlns:a16="http://schemas.microsoft.com/office/drawing/2014/main" id="{26BCD70E-873F-D89B-A628-2567B070A81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159536-C6B3-49C3-8DA6-9AF02DEF7C2C}" type="slidenum">
              <a:rPr lang="es-EC" smtClean="0"/>
              <a:t>‹Nº›</a:t>
            </a:fld>
            <a:endParaRPr lang="es-EC"/>
          </a:p>
        </p:txBody>
      </p:sp>
    </p:spTree>
    <p:extLst>
      <p:ext uri="{BB962C8B-B14F-4D97-AF65-F5344CB8AC3E}">
        <p14:creationId xmlns:p14="http://schemas.microsoft.com/office/powerpoint/2010/main" val="42108015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sv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1.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openxmlformats.org/officeDocument/2006/relationships/image" Target="../media/image45.png"/><Relationship Id="rId3" Type="http://schemas.microsoft.com/office/2007/relationships/media" Target="../media/media5.mp4"/><Relationship Id="rId7" Type="http://schemas.openxmlformats.org/officeDocument/2006/relationships/image" Target="../media/image9.png"/><Relationship Id="rId12" Type="http://schemas.openxmlformats.org/officeDocument/2006/relationships/image" Target="../media/image43.sv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44.png"/><Relationship Id="rId11" Type="http://schemas.openxmlformats.org/officeDocument/2006/relationships/image" Target="../media/image42.png"/><Relationship Id="rId5" Type="http://schemas.openxmlformats.org/officeDocument/2006/relationships/slideLayout" Target="../slideLayouts/slideLayout2.xml"/><Relationship Id="rId10" Type="http://schemas.openxmlformats.org/officeDocument/2006/relationships/image" Target="../media/image47.svg"/><Relationship Id="rId4" Type="http://schemas.openxmlformats.org/officeDocument/2006/relationships/video" Target="../media/media5.mp4"/><Relationship Id="rId9" Type="http://schemas.openxmlformats.org/officeDocument/2006/relationships/image" Target="../media/image46.png"/></Relationships>
</file>

<file path=ppt/slides/_rels/slide21.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jpe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50.png"/><Relationship Id="rId11" Type="http://schemas.openxmlformats.org/officeDocument/2006/relationships/image" Target="../media/image55.svg"/><Relationship Id="rId5" Type="http://schemas.openxmlformats.org/officeDocument/2006/relationships/image" Target="../media/image43.svg"/><Relationship Id="rId10" Type="http://schemas.openxmlformats.org/officeDocument/2006/relationships/image" Target="../media/image54.png"/><Relationship Id="rId4" Type="http://schemas.openxmlformats.org/officeDocument/2006/relationships/image" Target="../media/image42.png"/><Relationship Id="rId9" Type="http://schemas.openxmlformats.org/officeDocument/2006/relationships/image" Target="../media/image5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46.png"/><Relationship Id="rId1" Type="http://schemas.openxmlformats.org/officeDocument/2006/relationships/slideLayout" Target="../slideLayouts/slideLayout2.xml"/><Relationship Id="rId5" Type="http://schemas.openxmlformats.org/officeDocument/2006/relationships/image" Target="../media/image43.svg"/><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57.svg"/><Relationship Id="rId7" Type="http://schemas.openxmlformats.org/officeDocument/2006/relationships/image" Target="../media/image61.png"/><Relationship Id="rId12" Type="http://schemas.openxmlformats.org/officeDocument/2006/relationships/image" Target="../media/image64.sv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60.svg"/><Relationship Id="rId11" Type="http://schemas.openxmlformats.org/officeDocument/2006/relationships/image" Target="../media/image63.png"/><Relationship Id="rId5" Type="http://schemas.openxmlformats.org/officeDocument/2006/relationships/image" Target="../media/image59.png"/><Relationship Id="rId10" Type="http://schemas.openxmlformats.org/officeDocument/2006/relationships/image" Target="../media/image47.svg"/><Relationship Id="rId4" Type="http://schemas.openxmlformats.org/officeDocument/2006/relationships/image" Target="../media/image58.png"/><Relationship Id="rId9"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66.svg"/><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sv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9.png"/><Relationship Id="rId4" Type="http://schemas.openxmlformats.org/officeDocument/2006/relationships/image" Target="../media/image16.sv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2.xml"/><Relationship Id="rId7" Type="http://schemas.openxmlformats.org/officeDocument/2006/relationships/image" Target="../media/image18.sv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7.png"/><Relationship Id="rId5" Type="http://schemas.openxmlformats.org/officeDocument/2006/relationships/image" Target="../media/image11.png"/><Relationship Id="rId4" Type="http://schemas.openxmlformats.org/officeDocument/2006/relationships/image" Target="../media/image19.png"/><Relationship Id="rId9" Type="http://schemas.openxmlformats.org/officeDocument/2006/relationships/image" Target="../media/image21.svg"/></Relationships>
</file>

<file path=ppt/slides/_rels/slide8.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diagramLayout" Target="../diagrams/layout1.xml"/><Relationship Id="rId7" Type="http://schemas.openxmlformats.org/officeDocument/2006/relationships/image" Target="../media/image17.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1.sv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áfico 4">
            <a:extLst>
              <a:ext uri="{FF2B5EF4-FFF2-40B4-BE49-F238E27FC236}">
                <a16:creationId xmlns:a16="http://schemas.microsoft.com/office/drawing/2014/main" id="{C14EA22E-3CAF-4EE4-3A27-8650B41CAC5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406921" y="529970"/>
            <a:ext cx="2115821" cy="832808"/>
          </a:xfrm>
          <a:prstGeom prst="rect">
            <a:avLst/>
          </a:prstGeom>
        </p:spPr>
      </p:pic>
      <p:sp>
        <p:nvSpPr>
          <p:cNvPr id="6" name="CuadroTexto 5">
            <a:extLst>
              <a:ext uri="{FF2B5EF4-FFF2-40B4-BE49-F238E27FC236}">
                <a16:creationId xmlns:a16="http://schemas.microsoft.com/office/drawing/2014/main" id="{61198D9D-2EA1-F9A4-1CA2-4AB599C1792B}"/>
              </a:ext>
            </a:extLst>
          </p:cNvPr>
          <p:cNvSpPr txBox="1"/>
          <p:nvPr/>
        </p:nvSpPr>
        <p:spPr>
          <a:xfrm>
            <a:off x="1043607" y="2322321"/>
            <a:ext cx="9421224" cy="1092607"/>
          </a:xfrm>
          <a:prstGeom prst="rect">
            <a:avLst/>
          </a:prstGeom>
          <a:noFill/>
        </p:spPr>
        <p:txBody>
          <a:bodyPr wrap="square">
            <a:spAutoFit/>
          </a:bodyPr>
          <a:lstStyle>
            <a:defPPr>
              <a:defRPr lang="es-EC"/>
            </a:defPPr>
            <a:lvl1pPr>
              <a:defRPr sz="5400" b="1" i="0" u="none" strike="noStrike">
                <a:solidFill>
                  <a:schemeClr val="bg1"/>
                </a:solidFill>
                <a:effectLst/>
                <a:latin typeface="Bagoss Extended" pitchFamily="2" charset="0"/>
                <a:ea typeface="Bagoss Extended" pitchFamily="2" charset="0"/>
                <a:cs typeface="Bagoss Extended" pitchFamily="2" charset="0"/>
              </a:defRPr>
            </a:lvl1pPr>
          </a:lstStyle>
          <a:p>
            <a:pPr>
              <a:lnSpc>
                <a:spcPts val="7800"/>
              </a:lnSpc>
            </a:pPr>
            <a:r>
              <a:rPr lang="es-EC" sz="7200" dirty="0" err="1">
                <a:solidFill>
                  <a:srgbClr val="6D0A58"/>
                </a:solidFill>
              </a:rPr>
              <a:t>Lorem</a:t>
            </a:r>
            <a:r>
              <a:rPr lang="es-EC" sz="7200" dirty="0">
                <a:solidFill>
                  <a:srgbClr val="6D0A58"/>
                </a:solidFill>
              </a:rPr>
              <a:t> </a:t>
            </a:r>
            <a:r>
              <a:rPr lang="es-EC" sz="7200" dirty="0" err="1">
                <a:solidFill>
                  <a:srgbClr val="6D0A58"/>
                </a:solidFill>
              </a:rPr>
              <a:t>Ipsum</a:t>
            </a:r>
            <a:endParaRPr lang="es-EC" sz="7200" dirty="0">
              <a:solidFill>
                <a:srgbClr val="6D0A58"/>
              </a:solidFill>
            </a:endParaRPr>
          </a:p>
        </p:txBody>
      </p:sp>
      <p:sp>
        <p:nvSpPr>
          <p:cNvPr id="8" name="CuadroTexto 7">
            <a:extLst>
              <a:ext uri="{FF2B5EF4-FFF2-40B4-BE49-F238E27FC236}">
                <a16:creationId xmlns:a16="http://schemas.microsoft.com/office/drawing/2014/main" id="{424919FD-BF4A-B310-E7BA-EB6699FE5344}"/>
              </a:ext>
            </a:extLst>
          </p:cNvPr>
          <p:cNvSpPr txBox="1"/>
          <p:nvPr/>
        </p:nvSpPr>
        <p:spPr>
          <a:xfrm>
            <a:off x="1043607" y="4304066"/>
            <a:ext cx="9421225" cy="584775"/>
          </a:xfrm>
          <a:prstGeom prst="rect">
            <a:avLst/>
          </a:prstGeom>
          <a:noFill/>
        </p:spPr>
        <p:txBody>
          <a:bodyPr wrap="square">
            <a:spAutoFit/>
          </a:bodyPr>
          <a:lstStyle/>
          <a:p>
            <a:r>
              <a:rPr lang="en-US" sz="3200" dirty="0">
                <a:solidFill>
                  <a:srgbClr val="FC1F1F"/>
                </a:solidFill>
                <a:latin typeface="Bagoss Extended" pitchFamily="2" charset="0"/>
                <a:ea typeface="Bagoss Extended" pitchFamily="2" charset="0"/>
                <a:cs typeface="Bagoss Extended" pitchFamily="2" charset="0"/>
              </a:rPr>
              <a:t>Lorem Ipsum</a:t>
            </a:r>
            <a:endParaRPr lang="es-EC" sz="6600" dirty="0">
              <a:solidFill>
                <a:schemeClr val="bg2">
                  <a:lumMod val="10000"/>
                </a:schemeClr>
              </a:solidFill>
              <a:latin typeface="Bagoss Extended" pitchFamily="2" charset="0"/>
              <a:ea typeface="Bagoss Extended" pitchFamily="2" charset="0"/>
              <a:cs typeface="Bagoss Extended" pitchFamily="2" charset="0"/>
            </a:endParaRPr>
          </a:p>
        </p:txBody>
      </p:sp>
      <p:pic>
        <p:nvPicPr>
          <p:cNvPr id="9" name="Gráfico 8">
            <a:extLst>
              <a:ext uri="{FF2B5EF4-FFF2-40B4-BE49-F238E27FC236}">
                <a16:creationId xmlns:a16="http://schemas.microsoft.com/office/drawing/2014/main" id="{36B55F1D-8125-E5F0-83CB-4F7CF967CEA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 y="6164997"/>
            <a:ext cx="12192001" cy="723900"/>
          </a:xfrm>
          <a:prstGeom prst="rect">
            <a:avLst/>
          </a:prstGeom>
        </p:spPr>
      </p:pic>
    </p:spTree>
    <p:extLst>
      <p:ext uri="{BB962C8B-B14F-4D97-AF65-F5344CB8AC3E}">
        <p14:creationId xmlns:p14="http://schemas.microsoft.com/office/powerpoint/2010/main" val="397438878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1000"/>
                                            <p:tgtEl>
                                              <p:spTgt spid="6">
                                                <p:txEl>
                                                  <p:pRg st="0" end="0"/>
                                                </p:txEl>
                                              </p:spTgt>
                                            </p:tgtEl>
                                          </p:cBhvr>
                                        </p:animEffect>
                                        <p:anim calcmode="lin" valueType="num">
                                          <p:cBhvr>
                                            <p:cTn id="14"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34000">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14:bounceEnd="34000">
                                          <p:cBhvr additive="base">
                                            <p:cTn id="19" dur="500" fill="hold"/>
                                            <p:tgtEl>
                                              <p:spTgt spid="8"/>
                                            </p:tgtEl>
                                            <p:attrNameLst>
                                              <p:attrName>ppt_x</p:attrName>
                                            </p:attrNameLst>
                                          </p:cBhvr>
                                          <p:tavLst>
                                            <p:tav tm="0">
                                              <p:val>
                                                <p:strVal val="0-#ppt_w/2"/>
                                              </p:val>
                                            </p:tav>
                                            <p:tav tm="100000">
                                              <p:val>
                                                <p:strVal val="#ppt_x"/>
                                              </p:val>
                                            </p:tav>
                                          </p:tavLst>
                                        </p:anim>
                                        <p:anim calcmode="lin" valueType="num" p14:bounceEnd="34000">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1000"/>
                                            <p:tgtEl>
                                              <p:spTgt spid="6">
                                                <p:txEl>
                                                  <p:pRg st="0" end="0"/>
                                                </p:txEl>
                                              </p:spTgt>
                                            </p:tgtEl>
                                          </p:cBhvr>
                                        </p:animEffect>
                                        <p:anim calcmode="lin" valueType="num">
                                          <p:cBhvr>
                                            <p:cTn id="14"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DFD0ECA3-C732-3F58-8E16-CC0C4A5B5E62}"/>
              </a:ext>
            </a:extLst>
          </p:cNvPr>
          <p:cNvSpPr/>
          <p:nvPr/>
        </p:nvSpPr>
        <p:spPr>
          <a:xfrm>
            <a:off x="0" y="0"/>
            <a:ext cx="12192000" cy="6858000"/>
          </a:xfrm>
          <a:prstGeom prst="rect">
            <a:avLst/>
          </a:prstGeom>
          <a:solidFill>
            <a:srgbClr val="0052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7" name="CuadroTexto 6">
            <a:extLst>
              <a:ext uri="{FF2B5EF4-FFF2-40B4-BE49-F238E27FC236}">
                <a16:creationId xmlns:a16="http://schemas.microsoft.com/office/drawing/2014/main" id="{6502F14D-77D3-C7E6-E18B-D9E864F103BA}"/>
              </a:ext>
            </a:extLst>
          </p:cNvPr>
          <p:cNvSpPr txBox="1"/>
          <p:nvPr/>
        </p:nvSpPr>
        <p:spPr>
          <a:xfrm>
            <a:off x="3898696" y="2669057"/>
            <a:ext cx="7312306" cy="925894"/>
          </a:xfrm>
          <a:prstGeom prst="rect">
            <a:avLst/>
          </a:prstGeom>
          <a:noFill/>
        </p:spPr>
        <p:txBody>
          <a:bodyPr wrap="square">
            <a:spAutoFit/>
          </a:bodyPr>
          <a:lstStyle/>
          <a:p>
            <a:pPr algn="r">
              <a:lnSpc>
                <a:spcPts val="6500"/>
              </a:lnSpc>
            </a:pPr>
            <a:r>
              <a:rPr lang="en-US" sz="6000" b="1" dirty="0">
                <a:solidFill>
                  <a:srgbClr val="88F2A0"/>
                </a:solidFill>
                <a:latin typeface="Bagoss Extended" pitchFamily="2" charset="0"/>
                <a:ea typeface="Bagoss Extended" pitchFamily="2" charset="0"/>
                <a:cs typeface="Bagoss Extended" pitchFamily="2" charset="0"/>
              </a:rPr>
              <a:t>Lorem Ipsum</a:t>
            </a:r>
            <a:endParaRPr lang="es-EC" sz="6000" dirty="0">
              <a:solidFill>
                <a:srgbClr val="88F2A0"/>
              </a:solidFill>
              <a:latin typeface="Bagoss Extended" pitchFamily="2" charset="0"/>
              <a:ea typeface="Bagoss Extended" pitchFamily="2" charset="0"/>
              <a:cs typeface="Bagoss Extended" pitchFamily="2" charset="0"/>
            </a:endParaRPr>
          </a:p>
        </p:txBody>
      </p:sp>
      <p:pic>
        <p:nvPicPr>
          <p:cNvPr id="10" name="Gráfico 9">
            <a:extLst>
              <a:ext uri="{FF2B5EF4-FFF2-40B4-BE49-F238E27FC236}">
                <a16:creationId xmlns:a16="http://schemas.microsoft.com/office/drawing/2014/main" id="{BDF4424C-B078-940E-E9B3-AE2D0A5702E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3740" y="1139166"/>
            <a:ext cx="4579668" cy="4579668"/>
          </a:xfrm>
          <a:prstGeom prst="rect">
            <a:avLst/>
          </a:prstGeom>
        </p:spPr>
      </p:pic>
      <p:sp>
        <p:nvSpPr>
          <p:cNvPr id="2" name="CuadroTexto 1">
            <a:extLst>
              <a:ext uri="{FF2B5EF4-FFF2-40B4-BE49-F238E27FC236}">
                <a16:creationId xmlns:a16="http://schemas.microsoft.com/office/drawing/2014/main" id="{70838A33-E497-D836-5D5F-C8C22F86E245}"/>
              </a:ext>
            </a:extLst>
          </p:cNvPr>
          <p:cNvSpPr txBox="1"/>
          <p:nvPr/>
        </p:nvSpPr>
        <p:spPr>
          <a:xfrm>
            <a:off x="5425204" y="1595925"/>
            <a:ext cx="5785798" cy="369332"/>
          </a:xfrm>
          <a:prstGeom prst="rect">
            <a:avLst/>
          </a:prstGeom>
          <a:noFill/>
        </p:spPr>
        <p:txBody>
          <a:bodyPr wrap="square">
            <a:spAutoFit/>
          </a:bodyPr>
          <a:lstStyle/>
          <a:p>
            <a:pPr algn="r"/>
            <a:r>
              <a:rPr lang="es-MX" b="1" dirty="0" err="1">
                <a:solidFill>
                  <a:srgbClr val="88F2A0"/>
                </a:solidFill>
                <a:latin typeface="Bagoss Extended" pitchFamily="2" charset="0"/>
                <a:ea typeface="Bagoss Extended" pitchFamily="2" charset="0"/>
                <a:cs typeface="Bagoss Extended" pitchFamily="2" charset="0"/>
              </a:rPr>
              <a:t>Lorem</a:t>
            </a:r>
            <a:r>
              <a:rPr lang="es-MX" b="1" dirty="0">
                <a:solidFill>
                  <a:srgbClr val="88F2A0"/>
                </a:solidFill>
                <a:latin typeface="Bagoss Extended" pitchFamily="2" charset="0"/>
                <a:ea typeface="Bagoss Extended" pitchFamily="2" charset="0"/>
                <a:cs typeface="Bagoss Extended" pitchFamily="2" charset="0"/>
              </a:rPr>
              <a:t> </a:t>
            </a:r>
            <a:r>
              <a:rPr lang="es-MX" b="1" dirty="0" err="1">
                <a:solidFill>
                  <a:srgbClr val="88F2A0"/>
                </a:solidFill>
                <a:latin typeface="Bagoss Extended" pitchFamily="2" charset="0"/>
                <a:ea typeface="Bagoss Extended" pitchFamily="2" charset="0"/>
                <a:cs typeface="Bagoss Extended" pitchFamily="2" charset="0"/>
              </a:rPr>
              <a:t>Ipsum</a:t>
            </a:r>
            <a:r>
              <a:rPr lang="es-MX" b="1" dirty="0">
                <a:solidFill>
                  <a:srgbClr val="88F2A0"/>
                </a:solidFill>
                <a:latin typeface="Bagoss Extended" pitchFamily="2" charset="0"/>
                <a:ea typeface="Bagoss Extended" pitchFamily="2" charset="0"/>
                <a:cs typeface="Bagoss Extended" pitchFamily="2" charset="0"/>
              </a:rPr>
              <a:t>| </a:t>
            </a:r>
            <a:r>
              <a:rPr lang="en-US" dirty="0">
                <a:solidFill>
                  <a:srgbClr val="C9F2E0"/>
                </a:solidFill>
                <a:latin typeface="Bagoss Extended" pitchFamily="2" charset="0"/>
                <a:ea typeface="Bagoss Extended" pitchFamily="2" charset="0"/>
                <a:cs typeface="Bagoss Extended" pitchFamily="2" charset="0"/>
              </a:rPr>
              <a:t>Lorem Ipsum</a:t>
            </a:r>
            <a:endParaRPr lang="es-EC" sz="4400" dirty="0">
              <a:solidFill>
                <a:srgbClr val="C9F2E0"/>
              </a:solidFill>
              <a:latin typeface="Bagoss Extended" pitchFamily="2" charset="0"/>
              <a:ea typeface="Bagoss Extended" pitchFamily="2" charset="0"/>
              <a:cs typeface="Bagoss Extended" pitchFamily="2" charset="0"/>
            </a:endParaRPr>
          </a:p>
        </p:txBody>
      </p:sp>
    </p:spTree>
    <p:extLst>
      <p:ext uri="{BB962C8B-B14F-4D97-AF65-F5344CB8AC3E}">
        <p14:creationId xmlns:p14="http://schemas.microsoft.com/office/powerpoint/2010/main" val="667460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EFA85CFF-C48F-160D-3446-B30E47B1306F}"/>
              </a:ext>
            </a:extLst>
          </p:cNvPr>
          <p:cNvSpPr/>
          <p:nvPr/>
        </p:nvSpPr>
        <p:spPr>
          <a:xfrm>
            <a:off x="-216568" y="-132347"/>
            <a:ext cx="12717379" cy="7230979"/>
          </a:xfrm>
          <a:prstGeom prst="rect">
            <a:avLst/>
          </a:prstGeom>
          <a:solidFill>
            <a:srgbClr val="00524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 name="Rectángulo: una sola esquina redondeada 3">
            <a:extLst>
              <a:ext uri="{FF2B5EF4-FFF2-40B4-BE49-F238E27FC236}">
                <a16:creationId xmlns:a16="http://schemas.microsoft.com/office/drawing/2014/main" id="{0DB536E2-768C-5E3D-F88C-3E4598D70C78}"/>
              </a:ext>
            </a:extLst>
          </p:cNvPr>
          <p:cNvSpPr/>
          <p:nvPr/>
        </p:nvSpPr>
        <p:spPr>
          <a:xfrm flipH="1">
            <a:off x="-216570" y="3296653"/>
            <a:ext cx="12717379" cy="3816545"/>
          </a:xfrm>
          <a:prstGeom prst="round1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5" name="CuadroTexto 4">
            <a:extLst>
              <a:ext uri="{FF2B5EF4-FFF2-40B4-BE49-F238E27FC236}">
                <a16:creationId xmlns:a16="http://schemas.microsoft.com/office/drawing/2014/main" id="{0E15D3DD-FEF0-7F21-A8E4-466172D7019E}"/>
              </a:ext>
            </a:extLst>
          </p:cNvPr>
          <p:cNvSpPr txBox="1"/>
          <p:nvPr/>
        </p:nvSpPr>
        <p:spPr>
          <a:xfrm>
            <a:off x="584730" y="613689"/>
            <a:ext cx="10445220" cy="1721562"/>
          </a:xfrm>
          <a:prstGeom prst="rect">
            <a:avLst/>
          </a:prstGeom>
          <a:noFill/>
        </p:spPr>
        <p:txBody>
          <a:bodyPr wrap="square">
            <a:spAutoFit/>
          </a:bodyPr>
          <a:lstStyle/>
          <a:p>
            <a:pPr>
              <a:lnSpc>
                <a:spcPts val="6500"/>
              </a:lnSpc>
            </a:pPr>
            <a:r>
              <a:rPr lang="en-US" sz="5400" b="1" dirty="0">
                <a:solidFill>
                  <a:srgbClr val="88F2A0"/>
                </a:solidFill>
                <a:latin typeface="Bagoss Extended" pitchFamily="2" charset="0"/>
                <a:ea typeface="Bagoss Extended" pitchFamily="2" charset="0"/>
                <a:cs typeface="Bagoss Extended" pitchFamily="2" charset="0"/>
              </a:rPr>
              <a:t>Lorem </a:t>
            </a:r>
            <a:r>
              <a:rPr lang="en-US" sz="5400" b="1" dirty="0" err="1">
                <a:solidFill>
                  <a:srgbClr val="C9F2E0"/>
                </a:solidFill>
                <a:latin typeface="Bagoss Extended" pitchFamily="2" charset="0"/>
                <a:ea typeface="Bagoss Extended" pitchFamily="2" charset="0"/>
                <a:cs typeface="Bagoss Extended" pitchFamily="2" charset="0"/>
              </a:rPr>
              <a:t>Lorem</a:t>
            </a:r>
            <a:r>
              <a:rPr lang="en-US" sz="5400" b="1" dirty="0">
                <a:solidFill>
                  <a:srgbClr val="C9F2E0"/>
                </a:solidFill>
                <a:latin typeface="Bagoss Extended" pitchFamily="2" charset="0"/>
                <a:ea typeface="Bagoss Extended" pitchFamily="2" charset="0"/>
                <a:cs typeface="Bagoss Extended" pitchFamily="2" charset="0"/>
              </a:rPr>
              <a:t> Ipsum is simply dummy text of the printing</a:t>
            </a:r>
            <a:endParaRPr lang="es-EC" sz="5400" dirty="0">
              <a:solidFill>
                <a:srgbClr val="C9F2E0"/>
              </a:solidFill>
              <a:latin typeface="Bagoss Extended" pitchFamily="2" charset="0"/>
              <a:ea typeface="Bagoss Extended" pitchFamily="2" charset="0"/>
              <a:cs typeface="Bagoss Extended" pitchFamily="2" charset="0"/>
            </a:endParaRPr>
          </a:p>
        </p:txBody>
      </p:sp>
      <p:pic>
        <p:nvPicPr>
          <p:cNvPr id="6" name="Gráfico 5">
            <a:extLst>
              <a:ext uri="{FF2B5EF4-FFF2-40B4-BE49-F238E27FC236}">
                <a16:creationId xmlns:a16="http://schemas.microsoft.com/office/drawing/2014/main" id="{1613B303-629F-02F3-C1B0-1A1705DF51E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491247" y="6176962"/>
            <a:ext cx="392259" cy="392259"/>
          </a:xfrm>
          <a:prstGeom prst="rect">
            <a:avLst/>
          </a:prstGeom>
        </p:spPr>
      </p:pic>
      <p:sp>
        <p:nvSpPr>
          <p:cNvPr id="10" name="CuadroTexto 9">
            <a:extLst>
              <a:ext uri="{FF2B5EF4-FFF2-40B4-BE49-F238E27FC236}">
                <a16:creationId xmlns:a16="http://schemas.microsoft.com/office/drawing/2014/main" id="{90B509A1-83B1-B2E4-1C11-6C97BE499C08}"/>
              </a:ext>
            </a:extLst>
          </p:cNvPr>
          <p:cNvSpPr txBox="1"/>
          <p:nvPr/>
        </p:nvSpPr>
        <p:spPr>
          <a:xfrm>
            <a:off x="682746" y="2335251"/>
            <a:ext cx="10826507" cy="738664"/>
          </a:xfrm>
          <a:prstGeom prst="rect">
            <a:avLst/>
          </a:prstGeom>
          <a:noFill/>
        </p:spPr>
        <p:txBody>
          <a:bodyPr wrap="square" rtlCol="0">
            <a:spAutoFit/>
          </a:bodyPr>
          <a:lstStyle/>
          <a:p>
            <a:r>
              <a:rPr lang="es-EC" sz="2400" b="1" dirty="0" err="1">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2400" b="1" dirty="0">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400" b="1" dirty="0" err="1">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2400" b="1" dirty="0">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400" b="1" dirty="0" err="1">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is</a:t>
            </a:r>
            <a:r>
              <a:rPr lang="es-EC" sz="2400" b="1" dirty="0">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400" b="1" dirty="0" err="1">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simply</a:t>
            </a:r>
            <a:r>
              <a:rPr lang="es-EC" sz="2400" b="1" dirty="0">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 </a:t>
            </a:r>
          </a:p>
          <a:p>
            <a:r>
              <a:rPr lang="es-EC" dirty="0" err="1">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dirty="0">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dirty="0" err="1">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dirty="0">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dirty="0" err="1">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is</a:t>
            </a:r>
            <a:r>
              <a:rPr lang="es-EC" dirty="0">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dirty="0" err="1">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simply</a:t>
            </a:r>
            <a:endParaRPr lang="es-EC" dirty="0">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endParaRPr>
          </a:p>
        </p:txBody>
      </p:sp>
      <p:sp>
        <p:nvSpPr>
          <p:cNvPr id="9" name="CuadroTexto 8">
            <a:extLst>
              <a:ext uri="{FF2B5EF4-FFF2-40B4-BE49-F238E27FC236}">
                <a16:creationId xmlns:a16="http://schemas.microsoft.com/office/drawing/2014/main" id="{EF47283F-8A93-4E3B-9FDE-379F595133C8}"/>
              </a:ext>
            </a:extLst>
          </p:cNvPr>
          <p:cNvSpPr txBox="1"/>
          <p:nvPr/>
        </p:nvSpPr>
        <p:spPr>
          <a:xfrm>
            <a:off x="919509" y="4795477"/>
            <a:ext cx="10445220" cy="646331"/>
          </a:xfrm>
          <a:prstGeom prst="rect">
            <a:avLst/>
          </a:prstGeom>
          <a:noFill/>
        </p:spPr>
        <p:txBody>
          <a:bodyPr wrap="square">
            <a:spAutoFit/>
          </a:bodyPr>
          <a:lstStyle/>
          <a:p>
            <a:pPr algn="ctr"/>
            <a:r>
              <a:rPr lang="en-US" sz="3600" b="1" dirty="0">
                <a:solidFill>
                  <a:srgbClr val="00524F"/>
                </a:solidFill>
                <a:latin typeface="Bagoss Extended" pitchFamily="2" charset="0"/>
                <a:ea typeface="Bagoss Extended" pitchFamily="2" charset="0"/>
                <a:cs typeface="Bagoss Extended" pitchFamily="2" charset="0"/>
              </a:rPr>
              <a:t>Lorem Ipsum </a:t>
            </a:r>
            <a:r>
              <a:rPr lang="en-US" sz="3600" b="1" dirty="0">
                <a:solidFill>
                  <a:srgbClr val="88F2A0"/>
                </a:solidFill>
                <a:latin typeface="Bagoss Extended" pitchFamily="2" charset="0"/>
                <a:ea typeface="Bagoss Extended" pitchFamily="2" charset="0"/>
                <a:cs typeface="Bagoss Extended" pitchFamily="2" charset="0"/>
              </a:rPr>
              <a:t>Lorem Ipsum</a:t>
            </a:r>
            <a:endParaRPr lang="es-EC" sz="3600" dirty="0">
              <a:solidFill>
                <a:srgbClr val="88F2A0"/>
              </a:solidFill>
              <a:latin typeface="Bagoss Extended" pitchFamily="2" charset="0"/>
              <a:ea typeface="Bagoss Extended" pitchFamily="2" charset="0"/>
              <a:cs typeface="Bagoss Extended" pitchFamily="2" charset="0"/>
            </a:endParaRPr>
          </a:p>
        </p:txBody>
      </p:sp>
    </p:spTree>
    <p:extLst>
      <p:ext uri="{BB962C8B-B14F-4D97-AF65-F5344CB8AC3E}">
        <p14:creationId xmlns:p14="http://schemas.microsoft.com/office/powerpoint/2010/main" val="931244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EE30B-2CF9-0E25-9759-EF4A39798922}"/>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FE75ADB-D43F-D6C7-B1DB-D4B32ED14011}"/>
              </a:ext>
            </a:extLst>
          </p:cNvPr>
          <p:cNvSpPr>
            <a:spLocks noGrp="1"/>
          </p:cNvSpPr>
          <p:nvPr>
            <p:ph type="title"/>
          </p:nvPr>
        </p:nvSpPr>
        <p:spPr/>
        <p:txBody>
          <a:bodyPr/>
          <a:lstStyle/>
          <a:p>
            <a:endParaRPr lang="es-EC"/>
          </a:p>
        </p:txBody>
      </p:sp>
      <p:sp>
        <p:nvSpPr>
          <p:cNvPr id="3" name="Marcador de contenido 2">
            <a:extLst>
              <a:ext uri="{FF2B5EF4-FFF2-40B4-BE49-F238E27FC236}">
                <a16:creationId xmlns:a16="http://schemas.microsoft.com/office/drawing/2014/main" id="{63E3D313-B5AE-6895-0FBB-EE523583E1EF}"/>
              </a:ext>
            </a:extLst>
          </p:cNvPr>
          <p:cNvSpPr>
            <a:spLocks noGrp="1"/>
          </p:cNvSpPr>
          <p:nvPr>
            <p:ph idx="1"/>
          </p:nvPr>
        </p:nvSpPr>
        <p:spPr/>
        <p:txBody>
          <a:bodyPr/>
          <a:lstStyle/>
          <a:p>
            <a:endParaRPr lang="es-EC"/>
          </a:p>
        </p:txBody>
      </p:sp>
      <p:sp>
        <p:nvSpPr>
          <p:cNvPr id="4" name="Rectángulo 3">
            <a:extLst>
              <a:ext uri="{FF2B5EF4-FFF2-40B4-BE49-F238E27FC236}">
                <a16:creationId xmlns:a16="http://schemas.microsoft.com/office/drawing/2014/main" id="{13048A60-5F3B-E3CF-66E8-2B6ABF54DC3B}"/>
              </a:ext>
            </a:extLst>
          </p:cNvPr>
          <p:cNvSpPr/>
          <p:nvPr/>
        </p:nvSpPr>
        <p:spPr>
          <a:xfrm>
            <a:off x="0" y="0"/>
            <a:ext cx="12192000" cy="6858000"/>
          </a:xfrm>
          <a:prstGeom prst="rect">
            <a:avLst/>
          </a:prstGeom>
          <a:solidFill>
            <a:srgbClr val="0052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CuadroTexto 4">
            <a:extLst>
              <a:ext uri="{FF2B5EF4-FFF2-40B4-BE49-F238E27FC236}">
                <a16:creationId xmlns:a16="http://schemas.microsoft.com/office/drawing/2014/main" id="{664D1319-EBDC-7C43-11B0-841833D4FAA3}"/>
              </a:ext>
            </a:extLst>
          </p:cNvPr>
          <p:cNvSpPr txBox="1"/>
          <p:nvPr/>
        </p:nvSpPr>
        <p:spPr>
          <a:xfrm>
            <a:off x="2471284" y="2790572"/>
            <a:ext cx="7249432" cy="1323439"/>
          </a:xfrm>
          <a:prstGeom prst="rect">
            <a:avLst/>
          </a:prstGeom>
          <a:noFill/>
        </p:spPr>
        <p:txBody>
          <a:bodyPr wrap="square">
            <a:spAutoFit/>
          </a:bodyPr>
          <a:lstStyle/>
          <a:p>
            <a:pPr algn="ctr" fontAlgn="base"/>
            <a:r>
              <a:rPr lang="es-ES" sz="8000" b="1" dirty="0" err="1">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8000" b="1" dirty="0">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8000" b="1" dirty="0" err="1">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n-US" sz="8000" b="1" dirty="0">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endParaRPr>
          </a:p>
        </p:txBody>
      </p:sp>
      <p:sp>
        <p:nvSpPr>
          <p:cNvPr id="6" name="CuadroTexto 5">
            <a:extLst>
              <a:ext uri="{FF2B5EF4-FFF2-40B4-BE49-F238E27FC236}">
                <a16:creationId xmlns:a16="http://schemas.microsoft.com/office/drawing/2014/main" id="{6C875B3E-9172-A23E-D425-22A76F38767B}"/>
              </a:ext>
            </a:extLst>
          </p:cNvPr>
          <p:cNvSpPr txBox="1"/>
          <p:nvPr/>
        </p:nvSpPr>
        <p:spPr>
          <a:xfrm>
            <a:off x="3082691" y="4114011"/>
            <a:ext cx="6892290" cy="1323439"/>
          </a:xfrm>
          <a:prstGeom prst="rect">
            <a:avLst/>
          </a:prstGeom>
          <a:noFill/>
        </p:spPr>
        <p:txBody>
          <a:bodyPr wrap="square" rtlCol="0">
            <a:spAutoFit/>
          </a:bodyPr>
          <a:lstStyle/>
          <a:p>
            <a:pPr fontAlgn="base"/>
            <a:br>
              <a:rPr lang="es-ES" sz="2000"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br>
            <a:r>
              <a:rPr lang="es-EC" sz="2000" b="1" dirty="0">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 1. </a:t>
            </a:r>
            <a:r>
              <a:rPr lang="es-EC" sz="2000" dirty="0" err="1">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2000" dirty="0">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dirty="0" err="1">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2000" dirty="0">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a:t>
            </a:r>
            <a:r>
              <a:rPr lang="en-US" sz="2000" dirty="0">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a:t>
            </a:r>
          </a:p>
          <a:p>
            <a:pPr fontAlgn="base"/>
            <a:r>
              <a:rPr lang="es-EC" sz="2000" b="1" dirty="0">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 2. </a:t>
            </a:r>
            <a:r>
              <a:rPr lang="es-EC" sz="2000" b="1" dirty="0" err="1">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2000" b="1" dirty="0">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b="1" dirty="0" err="1">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2000" b="1" dirty="0">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dirty="0" err="1">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2000" dirty="0">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dirty="0" err="1">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2000" dirty="0">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endParaRPr>
          </a:p>
          <a:p>
            <a:pPr algn="ctr"/>
            <a:endParaRPr lang="es-EC" sz="2000" b="1" dirty="0">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endParaRPr>
          </a:p>
        </p:txBody>
      </p:sp>
      <p:pic>
        <p:nvPicPr>
          <p:cNvPr id="7" name="Gráfico 6">
            <a:extLst>
              <a:ext uri="{FF2B5EF4-FFF2-40B4-BE49-F238E27FC236}">
                <a16:creationId xmlns:a16="http://schemas.microsoft.com/office/drawing/2014/main" id="{B580F65A-BEFC-03A8-6ED2-BA48EA9E669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77738" y="407829"/>
            <a:ext cx="2222097" cy="2222097"/>
          </a:xfrm>
          <a:prstGeom prst="rect">
            <a:avLst/>
          </a:prstGeom>
        </p:spPr>
      </p:pic>
      <p:pic>
        <p:nvPicPr>
          <p:cNvPr id="8" name="Gráfico 7">
            <a:extLst>
              <a:ext uri="{FF2B5EF4-FFF2-40B4-BE49-F238E27FC236}">
                <a16:creationId xmlns:a16="http://schemas.microsoft.com/office/drawing/2014/main" id="{A9DD2A28-BE11-10AF-F487-9F7E29E4F3A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629308" y="6343125"/>
            <a:ext cx="280752" cy="278625"/>
          </a:xfrm>
          <a:prstGeom prst="rect">
            <a:avLst/>
          </a:prstGeom>
        </p:spPr>
      </p:pic>
      <p:sp>
        <p:nvSpPr>
          <p:cNvPr id="9" name="CuadroTexto 8">
            <a:extLst>
              <a:ext uri="{FF2B5EF4-FFF2-40B4-BE49-F238E27FC236}">
                <a16:creationId xmlns:a16="http://schemas.microsoft.com/office/drawing/2014/main" id="{A19726E4-E9A4-4FD6-801C-CC9CBD172CEE}"/>
              </a:ext>
            </a:extLst>
          </p:cNvPr>
          <p:cNvSpPr txBox="1"/>
          <p:nvPr/>
        </p:nvSpPr>
        <p:spPr>
          <a:xfrm>
            <a:off x="2385461" y="3913957"/>
            <a:ext cx="7589520" cy="400110"/>
          </a:xfrm>
          <a:prstGeom prst="rect">
            <a:avLst/>
          </a:prstGeom>
          <a:noFill/>
        </p:spPr>
        <p:txBody>
          <a:bodyPr wrap="square" rtlCol="0">
            <a:spAutoFit/>
          </a:bodyPr>
          <a:lstStyle/>
          <a:p>
            <a:pPr algn="ctr"/>
            <a:r>
              <a:rPr lang="es-ES" sz="2000" b="1" dirty="0">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a:t>
            </a:r>
            <a:r>
              <a:rPr lang="es-ES" sz="2000" b="1" dirty="0" err="1">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2000" b="1" dirty="0">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2000" b="1" dirty="0" err="1">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sz="2000" b="1" dirty="0">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a:t>
            </a:r>
            <a:endParaRPr lang="es-EC" sz="2000" dirty="0">
              <a:solidFill>
                <a:srgbClr val="88F2A0"/>
              </a:solidFill>
            </a:endParaRPr>
          </a:p>
        </p:txBody>
      </p:sp>
      <p:sp>
        <p:nvSpPr>
          <p:cNvPr id="10" name="CuadroTexto 9">
            <a:extLst>
              <a:ext uri="{FF2B5EF4-FFF2-40B4-BE49-F238E27FC236}">
                <a16:creationId xmlns:a16="http://schemas.microsoft.com/office/drawing/2014/main" id="{7EC2EB60-C3A2-3E6C-7BF4-773788B4BF06}"/>
              </a:ext>
            </a:extLst>
          </p:cNvPr>
          <p:cNvSpPr txBox="1"/>
          <p:nvPr/>
        </p:nvSpPr>
        <p:spPr>
          <a:xfrm>
            <a:off x="2026115" y="5656324"/>
            <a:ext cx="7589520" cy="584775"/>
          </a:xfrm>
          <a:prstGeom prst="rect">
            <a:avLst/>
          </a:prstGeom>
          <a:noFill/>
        </p:spPr>
        <p:txBody>
          <a:bodyPr wrap="square" rtlCol="0">
            <a:spAutoFit/>
          </a:bodyPr>
          <a:lstStyle/>
          <a:p>
            <a:pPr algn="ctr"/>
            <a:r>
              <a:rPr lang="es-ES" sz="3200" b="1" dirty="0">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a:t>
            </a:r>
            <a:r>
              <a:rPr lang="es-ES" sz="3200" b="1" dirty="0" err="1">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3200" b="1" dirty="0">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3200" b="1" dirty="0" err="1">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sz="3200" b="1" dirty="0">
                <a:solidFill>
                  <a:srgbClr val="88F2A0"/>
                </a:solidFill>
                <a:latin typeface="Bagoss Extended" panose="020B0505060102020204" pitchFamily="34" charset="0"/>
                <a:ea typeface="Bagoss Extended" panose="020B0505060102020204" pitchFamily="34" charset="0"/>
                <a:cs typeface="Bagoss Extended" panose="020B0505060102020204" pitchFamily="34" charset="0"/>
              </a:rPr>
              <a:t>!​</a:t>
            </a:r>
            <a:endParaRPr lang="es-EC" sz="3200" dirty="0">
              <a:solidFill>
                <a:srgbClr val="88F2A0"/>
              </a:solidFill>
            </a:endParaRPr>
          </a:p>
        </p:txBody>
      </p:sp>
    </p:spTree>
    <p:extLst>
      <p:ext uri="{BB962C8B-B14F-4D97-AF65-F5344CB8AC3E}">
        <p14:creationId xmlns:p14="http://schemas.microsoft.com/office/powerpoint/2010/main" val="956711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6"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5EAD036-F516-95B7-8628-371D18E4F755}"/>
              </a:ext>
            </a:extLst>
          </p:cNvPr>
          <p:cNvSpPr>
            <a:spLocks noGrp="1"/>
          </p:cNvSpPr>
          <p:nvPr>
            <p:ph type="title"/>
          </p:nvPr>
        </p:nvSpPr>
        <p:spPr/>
        <p:txBody>
          <a:bodyPr/>
          <a:lstStyle/>
          <a:p>
            <a:endParaRPr lang="es-EC"/>
          </a:p>
        </p:txBody>
      </p:sp>
      <p:sp>
        <p:nvSpPr>
          <p:cNvPr id="4" name="Rectángulo 3">
            <a:extLst>
              <a:ext uri="{FF2B5EF4-FFF2-40B4-BE49-F238E27FC236}">
                <a16:creationId xmlns:a16="http://schemas.microsoft.com/office/drawing/2014/main" id="{14FA756E-74F1-C5E9-FA52-BCE3D86EF116}"/>
              </a:ext>
            </a:extLst>
          </p:cNvPr>
          <p:cNvSpPr/>
          <p:nvPr/>
        </p:nvSpPr>
        <p:spPr>
          <a:xfrm>
            <a:off x="0" y="0"/>
            <a:ext cx="12192000" cy="6858000"/>
          </a:xfrm>
          <a:prstGeom prst="rect">
            <a:avLst/>
          </a:prstGeom>
          <a:solidFill>
            <a:srgbClr val="FC1F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pic>
        <p:nvPicPr>
          <p:cNvPr id="7" name="Marcador de contenido 6">
            <a:extLst>
              <a:ext uri="{FF2B5EF4-FFF2-40B4-BE49-F238E27FC236}">
                <a16:creationId xmlns:a16="http://schemas.microsoft.com/office/drawing/2014/main" id="{567E77A6-3161-6013-35FC-92539F356A9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49525" y="154168"/>
            <a:ext cx="6197647" cy="6230020"/>
          </a:xfrm>
        </p:spPr>
      </p:pic>
      <p:sp>
        <p:nvSpPr>
          <p:cNvPr id="5" name="CuadroTexto 4">
            <a:extLst>
              <a:ext uri="{FF2B5EF4-FFF2-40B4-BE49-F238E27FC236}">
                <a16:creationId xmlns:a16="http://schemas.microsoft.com/office/drawing/2014/main" id="{E529FC1B-BC1D-C4CA-D120-9A8F662DB51E}"/>
              </a:ext>
            </a:extLst>
          </p:cNvPr>
          <p:cNvSpPr txBox="1"/>
          <p:nvPr/>
        </p:nvSpPr>
        <p:spPr>
          <a:xfrm>
            <a:off x="5156153" y="2580629"/>
            <a:ext cx="6197647" cy="797654"/>
          </a:xfrm>
          <a:prstGeom prst="rect">
            <a:avLst/>
          </a:prstGeom>
          <a:noFill/>
        </p:spPr>
        <p:txBody>
          <a:bodyPr wrap="square">
            <a:spAutoFit/>
          </a:bodyPr>
          <a:lstStyle/>
          <a:p>
            <a:pPr algn="r">
              <a:lnSpc>
                <a:spcPts val="5500"/>
              </a:lnSpc>
            </a:pPr>
            <a:r>
              <a:rPr lang="es-MX" sz="5000" b="1" dirty="0" err="1">
                <a:solidFill>
                  <a:schemeClr val="bg1"/>
                </a:solidFill>
                <a:latin typeface="Bagoss Extended" pitchFamily="2" charset="0"/>
                <a:ea typeface="Bagoss Extended" pitchFamily="2" charset="0"/>
                <a:cs typeface="Bagoss Extended" pitchFamily="2" charset="0"/>
              </a:rPr>
              <a:t>Lorem</a:t>
            </a:r>
            <a:r>
              <a:rPr lang="es-MX" sz="5000" b="1" dirty="0">
                <a:solidFill>
                  <a:schemeClr val="bg1"/>
                </a:solidFill>
                <a:latin typeface="Bagoss Extended" pitchFamily="2" charset="0"/>
                <a:ea typeface="Bagoss Extended" pitchFamily="2" charset="0"/>
                <a:cs typeface="Bagoss Extended" pitchFamily="2" charset="0"/>
              </a:rPr>
              <a:t> </a:t>
            </a:r>
            <a:r>
              <a:rPr lang="es-MX" sz="5000" b="1" dirty="0" err="1">
                <a:solidFill>
                  <a:schemeClr val="bg1"/>
                </a:solidFill>
                <a:latin typeface="Bagoss Extended" pitchFamily="2" charset="0"/>
                <a:ea typeface="Bagoss Extended" pitchFamily="2" charset="0"/>
                <a:cs typeface="Bagoss Extended" pitchFamily="2" charset="0"/>
              </a:rPr>
              <a:t>Ipsum</a:t>
            </a:r>
            <a:endParaRPr lang="es-EC" sz="5000" b="1" dirty="0">
              <a:solidFill>
                <a:schemeClr val="bg1"/>
              </a:solidFill>
              <a:latin typeface="Bagoss Extended" pitchFamily="2" charset="0"/>
              <a:ea typeface="Bagoss Extended" pitchFamily="2" charset="0"/>
              <a:cs typeface="Bagoss Extended" pitchFamily="2" charset="0"/>
            </a:endParaRPr>
          </a:p>
        </p:txBody>
      </p:sp>
      <p:sp>
        <p:nvSpPr>
          <p:cNvPr id="3" name="CuadroTexto 2">
            <a:extLst>
              <a:ext uri="{FF2B5EF4-FFF2-40B4-BE49-F238E27FC236}">
                <a16:creationId xmlns:a16="http://schemas.microsoft.com/office/drawing/2014/main" id="{E5A0DCBB-165D-24AF-6580-0C31B42C94FF}"/>
              </a:ext>
            </a:extLst>
          </p:cNvPr>
          <p:cNvSpPr txBox="1"/>
          <p:nvPr/>
        </p:nvSpPr>
        <p:spPr>
          <a:xfrm>
            <a:off x="5568002" y="1812493"/>
            <a:ext cx="5785798" cy="369332"/>
          </a:xfrm>
          <a:prstGeom prst="rect">
            <a:avLst/>
          </a:prstGeom>
          <a:noFill/>
        </p:spPr>
        <p:txBody>
          <a:bodyPr wrap="square">
            <a:spAutoFit/>
          </a:bodyPr>
          <a:lstStyle/>
          <a:p>
            <a:pPr algn="r"/>
            <a:r>
              <a:rPr lang="es-MX" b="1" dirty="0" err="1">
                <a:solidFill>
                  <a:schemeClr val="bg1"/>
                </a:solidFill>
                <a:latin typeface="Bagoss Extended" pitchFamily="2" charset="0"/>
                <a:ea typeface="Bagoss Extended" pitchFamily="2" charset="0"/>
                <a:cs typeface="Bagoss Extended" pitchFamily="2" charset="0"/>
              </a:rPr>
              <a:t>Lorem</a:t>
            </a:r>
            <a:r>
              <a:rPr lang="es-MX" b="1" dirty="0">
                <a:solidFill>
                  <a:schemeClr val="bg1"/>
                </a:solidFill>
                <a:latin typeface="Bagoss Extended" pitchFamily="2" charset="0"/>
                <a:ea typeface="Bagoss Extended" pitchFamily="2" charset="0"/>
                <a:cs typeface="Bagoss Extended" pitchFamily="2" charset="0"/>
              </a:rPr>
              <a:t> </a:t>
            </a:r>
            <a:r>
              <a:rPr lang="es-MX" b="1" dirty="0" err="1">
                <a:solidFill>
                  <a:schemeClr val="bg1"/>
                </a:solidFill>
                <a:latin typeface="Bagoss Extended" pitchFamily="2" charset="0"/>
                <a:ea typeface="Bagoss Extended" pitchFamily="2" charset="0"/>
                <a:cs typeface="Bagoss Extended" pitchFamily="2" charset="0"/>
              </a:rPr>
              <a:t>Ipsum</a:t>
            </a:r>
            <a:r>
              <a:rPr lang="es-MX" b="1" dirty="0">
                <a:solidFill>
                  <a:schemeClr val="bg1"/>
                </a:solidFill>
                <a:latin typeface="Bagoss Extended" pitchFamily="2" charset="0"/>
                <a:ea typeface="Bagoss Extended" pitchFamily="2" charset="0"/>
                <a:cs typeface="Bagoss Extended" pitchFamily="2" charset="0"/>
              </a:rPr>
              <a:t>| </a:t>
            </a:r>
            <a:r>
              <a:rPr lang="en-US" dirty="0">
                <a:solidFill>
                  <a:schemeClr val="bg1"/>
                </a:solidFill>
                <a:latin typeface="Bagoss Extended" pitchFamily="2" charset="0"/>
                <a:ea typeface="Bagoss Extended" pitchFamily="2" charset="0"/>
                <a:cs typeface="Bagoss Extended" pitchFamily="2" charset="0"/>
              </a:rPr>
              <a:t>Lorem Ipsum</a:t>
            </a:r>
            <a:endParaRPr lang="es-EC" sz="4400" dirty="0">
              <a:solidFill>
                <a:schemeClr val="bg1"/>
              </a:solidFill>
              <a:latin typeface="Bagoss Extended" pitchFamily="2" charset="0"/>
              <a:ea typeface="Bagoss Extended" pitchFamily="2" charset="0"/>
              <a:cs typeface="Bagoss Extended" pitchFamily="2" charset="0"/>
            </a:endParaRPr>
          </a:p>
        </p:txBody>
      </p:sp>
    </p:spTree>
    <p:extLst>
      <p:ext uri="{BB962C8B-B14F-4D97-AF65-F5344CB8AC3E}">
        <p14:creationId xmlns:p14="http://schemas.microsoft.com/office/powerpoint/2010/main" val="2812186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78D59A-B5A0-09EF-3FE0-5C9B191F2CEF}"/>
              </a:ext>
            </a:extLst>
          </p:cNvPr>
          <p:cNvSpPr>
            <a:spLocks noGrp="1"/>
          </p:cNvSpPr>
          <p:nvPr>
            <p:ph type="title"/>
          </p:nvPr>
        </p:nvSpPr>
        <p:spPr/>
        <p:txBody>
          <a:bodyPr/>
          <a:lstStyle/>
          <a:p>
            <a:endParaRPr lang="es-EC"/>
          </a:p>
        </p:txBody>
      </p:sp>
      <p:sp>
        <p:nvSpPr>
          <p:cNvPr id="4" name="Rectángulo 3">
            <a:extLst>
              <a:ext uri="{FF2B5EF4-FFF2-40B4-BE49-F238E27FC236}">
                <a16:creationId xmlns:a16="http://schemas.microsoft.com/office/drawing/2014/main" id="{A46677AE-670D-0DE3-78BE-4D41B858D9CE}"/>
              </a:ext>
            </a:extLst>
          </p:cNvPr>
          <p:cNvSpPr/>
          <p:nvPr/>
        </p:nvSpPr>
        <p:spPr>
          <a:xfrm>
            <a:off x="0" y="0"/>
            <a:ext cx="12192000" cy="6858000"/>
          </a:xfrm>
          <a:prstGeom prst="rect">
            <a:avLst/>
          </a:prstGeom>
          <a:solidFill>
            <a:srgbClr val="FC1F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pic>
        <p:nvPicPr>
          <p:cNvPr id="5" name="WhatsApp Video 2025-09-02 at 2.27.38 PM">
            <a:hlinkClick r:id="" action="ppaction://media"/>
            <a:extLst>
              <a:ext uri="{FF2B5EF4-FFF2-40B4-BE49-F238E27FC236}">
                <a16:creationId xmlns:a16="http://schemas.microsoft.com/office/drawing/2014/main" id="{B6035B53-D1D7-869D-D02F-46488E8273B7}"/>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rcRect l="-1" t="1" r="-27253" b="-12412"/>
          <a:stretch>
            <a:fillRect/>
          </a:stretch>
        </p:blipFill>
        <p:spPr>
          <a:xfrm>
            <a:off x="8320088" y="-24563"/>
            <a:ext cx="4927134" cy="7736805"/>
          </a:xfrm>
          <a:prstGeom prst="roundRect">
            <a:avLst/>
          </a:prstGeom>
        </p:spPr>
      </p:pic>
      <p:sp>
        <p:nvSpPr>
          <p:cNvPr id="6" name="CuadroTexto 5">
            <a:extLst>
              <a:ext uri="{FF2B5EF4-FFF2-40B4-BE49-F238E27FC236}">
                <a16:creationId xmlns:a16="http://schemas.microsoft.com/office/drawing/2014/main" id="{DCB3DF4E-CFEF-07A1-5184-B68E1CC0440A}"/>
              </a:ext>
            </a:extLst>
          </p:cNvPr>
          <p:cNvSpPr txBox="1"/>
          <p:nvPr/>
        </p:nvSpPr>
        <p:spPr>
          <a:xfrm>
            <a:off x="1055222" y="1027906"/>
            <a:ext cx="5633381" cy="1384995"/>
          </a:xfrm>
          <a:prstGeom prst="rect">
            <a:avLst/>
          </a:prstGeom>
          <a:noFill/>
        </p:spPr>
        <p:txBody>
          <a:bodyPr wrap="square">
            <a:spAutoFit/>
          </a:bodyPr>
          <a:lstStyle/>
          <a:p>
            <a:pPr fontAlgn="base"/>
            <a:r>
              <a:rPr lang="es-EC" sz="4800" b="1" dirty="0">
                <a:solidFill>
                  <a:schemeClr val="bg1"/>
                </a:solidFill>
                <a:latin typeface="Bagoss Extended" panose="020B0505060102020204" pitchFamily="34" charset="0"/>
                <a:ea typeface="Bagoss Extended" panose="020B0505060102020204" pitchFamily="34" charset="0"/>
                <a:cs typeface="Bagoss Extended" panose="020B0505060102020204" pitchFamily="34" charset="0"/>
              </a:rPr>
              <a:t>¿</a:t>
            </a:r>
            <a:r>
              <a:rPr lang="es-EC" sz="4800" b="1" dirty="0" err="1">
                <a:solidFill>
                  <a:schemeClr val="bg1"/>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4800" b="1" dirty="0">
                <a:solidFill>
                  <a:schemeClr val="bg1"/>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4800" b="1" dirty="0" err="1">
                <a:solidFill>
                  <a:schemeClr val="bg1"/>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4800" b="1" dirty="0">
                <a:solidFill>
                  <a:schemeClr val="bg1"/>
                </a:solidFill>
                <a:latin typeface="Bagoss Extended" panose="020B0505060102020204" pitchFamily="34" charset="0"/>
                <a:ea typeface="Bagoss Extended" panose="020B0505060102020204" pitchFamily="34" charset="0"/>
                <a:cs typeface="Bagoss Extended" panose="020B0505060102020204" pitchFamily="34" charset="0"/>
              </a:rPr>
              <a:t>?</a:t>
            </a:r>
          </a:p>
          <a:p>
            <a:pPr fontAlgn="base"/>
            <a:r>
              <a:rPr lang="es-EC" sz="3600"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a:t>
            </a:r>
            <a:r>
              <a:rPr lang="es-EC" sz="3600" b="1" dirty="0" err="1">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3600"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3600" b="1" dirty="0" err="1">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n-US" sz="3600"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a:t>
            </a:r>
            <a:endParaRPr lang="es-EC" sz="3600"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endParaRPr>
          </a:p>
        </p:txBody>
      </p:sp>
      <p:pic>
        <p:nvPicPr>
          <p:cNvPr id="7" name="Imagen 6">
            <a:extLst>
              <a:ext uri="{FF2B5EF4-FFF2-40B4-BE49-F238E27FC236}">
                <a16:creationId xmlns:a16="http://schemas.microsoft.com/office/drawing/2014/main" id="{674F6B08-6A57-28F6-F7C6-6692D200E5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51874" y="4705835"/>
            <a:ext cx="1031052" cy="1031052"/>
          </a:xfrm>
          <a:prstGeom prst="rect">
            <a:avLst/>
          </a:prstGeom>
        </p:spPr>
      </p:pic>
    </p:spTree>
    <p:extLst>
      <p:ext uri="{BB962C8B-B14F-4D97-AF65-F5344CB8AC3E}">
        <p14:creationId xmlns:p14="http://schemas.microsoft.com/office/powerpoint/2010/main" val="2026175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702" fill="hold"/>
                                        <p:tgtEl>
                                          <p:spTgt spid="5"/>
                                        </p:tgtEl>
                                      </p:cBhvr>
                                    </p:cmd>
                                  </p:childTnLst>
                                </p:cTn>
                              </p:par>
                            </p:childTnLst>
                          </p:cTn>
                        </p:par>
                        <p:par>
                          <p:cTn id="7" fill="hold">
                            <p:stCondLst>
                              <p:cond delay="17702"/>
                            </p:stCondLst>
                            <p:childTnLst>
                              <p:par>
                                <p:cTn id="8" presetID="10" presetClass="entr" presetSubtype="0" fill="hold" nodeType="after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childTnLst>
                          </p:cTn>
                        </p:par>
                        <p:par>
                          <p:cTn id="11" fill="hold">
                            <p:stCondLst>
                              <p:cond delay="18202"/>
                            </p:stCondLst>
                            <p:childTnLst>
                              <p:par>
                                <p:cTn id="12" presetID="10" presetClass="entr" presetSubtype="0" fill="hold" nodeType="after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500"/>
                                        <p:tgtEl>
                                          <p:spTgt spid="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0" fill="hold" display="0">
                  <p:stCondLst>
                    <p:cond delay="indefinite"/>
                  </p:stCondLst>
                </p:cTn>
                <p:tgtEl>
                  <p:spTgt spid="5"/>
                </p:tgtEl>
              </p:cMediaNode>
            </p:video>
            <p:seq concurrent="1" nextAc="seek">
              <p:cTn id="21" restart="whenNotActive" fill="hold" evtFilter="cancelBubble" nodeType="interactiveSeq">
                <p:stCondLst>
                  <p:cond evt="onClick" delay="0">
                    <p:tgtEl>
                      <p:spTgt spid="5"/>
                    </p:tgtEl>
                  </p:cond>
                </p:stCondLst>
                <p:endSync evt="end" delay="0">
                  <p:rtn val="all"/>
                </p:endSync>
                <p:childTnLst>
                  <p:par>
                    <p:cTn id="22" fill="hold">
                      <p:stCondLst>
                        <p:cond delay="0"/>
                      </p:stCondLst>
                      <p:childTnLst>
                        <p:par>
                          <p:cTn id="23" fill="hold">
                            <p:stCondLst>
                              <p:cond delay="0"/>
                            </p:stCondLst>
                            <p:childTnLst>
                              <p:par>
                                <p:cTn id="24" presetID="2" presetClass="mediacall" presetSubtype="0" fill="hold" nodeType="clickEffect">
                                  <p:stCondLst>
                                    <p:cond delay="0"/>
                                  </p:stCondLst>
                                  <p:childTnLst>
                                    <p:cmd type="call" cmd="togglePause">
                                      <p:cBhvr>
                                        <p:cTn id="25"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603594E-8557-ABA2-F9DF-64BFE1707707}"/>
              </a:ext>
            </a:extLst>
          </p:cNvPr>
          <p:cNvSpPr>
            <a:spLocks noGrp="1"/>
          </p:cNvSpPr>
          <p:nvPr>
            <p:ph type="title"/>
          </p:nvPr>
        </p:nvSpPr>
        <p:spPr/>
        <p:txBody>
          <a:bodyPr/>
          <a:lstStyle/>
          <a:p>
            <a:endParaRPr lang="es-EC"/>
          </a:p>
        </p:txBody>
      </p:sp>
      <p:sp>
        <p:nvSpPr>
          <p:cNvPr id="3" name="Marcador de contenido 2">
            <a:extLst>
              <a:ext uri="{FF2B5EF4-FFF2-40B4-BE49-F238E27FC236}">
                <a16:creationId xmlns:a16="http://schemas.microsoft.com/office/drawing/2014/main" id="{7505DA23-CD07-E3E2-CECF-239DCD3CC23A}"/>
              </a:ext>
            </a:extLst>
          </p:cNvPr>
          <p:cNvSpPr>
            <a:spLocks noGrp="1"/>
          </p:cNvSpPr>
          <p:nvPr>
            <p:ph idx="1"/>
          </p:nvPr>
        </p:nvSpPr>
        <p:spPr/>
        <p:txBody>
          <a:bodyPr/>
          <a:lstStyle/>
          <a:p>
            <a:endParaRPr lang="es-EC"/>
          </a:p>
        </p:txBody>
      </p:sp>
      <p:sp>
        <p:nvSpPr>
          <p:cNvPr id="4" name="Rectángulo 3">
            <a:extLst>
              <a:ext uri="{FF2B5EF4-FFF2-40B4-BE49-F238E27FC236}">
                <a16:creationId xmlns:a16="http://schemas.microsoft.com/office/drawing/2014/main" id="{BB42560F-D091-0A3F-DD04-488C523E91F6}"/>
              </a:ext>
            </a:extLst>
          </p:cNvPr>
          <p:cNvSpPr/>
          <p:nvPr/>
        </p:nvSpPr>
        <p:spPr>
          <a:xfrm>
            <a:off x="0" y="0"/>
            <a:ext cx="12192000" cy="6858000"/>
          </a:xfrm>
          <a:prstGeom prst="rect">
            <a:avLst/>
          </a:prstGeom>
          <a:solidFill>
            <a:srgbClr val="FC1F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5" name="CuadroTexto 4">
            <a:extLst>
              <a:ext uri="{FF2B5EF4-FFF2-40B4-BE49-F238E27FC236}">
                <a16:creationId xmlns:a16="http://schemas.microsoft.com/office/drawing/2014/main" id="{321F4C82-A38C-36C3-9AD8-76FEFF87AF85}"/>
              </a:ext>
            </a:extLst>
          </p:cNvPr>
          <p:cNvSpPr txBox="1"/>
          <p:nvPr/>
        </p:nvSpPr>
        <p:spPr>
          <a:xfrm>
            <a:off x="750570" y="206724"/>
            <a:ext cx="11102340" cy="869020"/>
          </a:xfrm>
          <a:prstGeom prst="rect">
            <a:avLst/>
          </a:prstGeom>
          <a:noFill/>
        </p:spPr>
        <p:txBody>
          <a:bodyPr wrap="square">
            <a:spAutoFit/>
          </a:bodyPr>
          <a:lstStyle/>
          <a:p>
            <a:pPr>
              <a:lnSpc>
                <a:spcPts val="6500"/>
              </a:lnSpc>
            </a:pPr>
            <a:r>
              <a:rPr lang="es-MX" sz="4800" b="1" dirty="0" err="1">
                <a:solidFill>
                  <a:schemeClr val="bg1"/>
                </a:solidFill>
                <a:latin typeface="Bagoss Extended" pitchFamily="2" charset="0"/>
                <a:ea typeface="Bagoss Extended" pitchFamily="2" charset="0"/>
                <a:cs typeface="Bagoss Extended" pitchFamily="2" charset="0"/>
              </a:rPr>
              <a:t>Lorem</a:t>
            </a:r>
            <a:r>
              <a:rPr lang="es-MX" sz="4800" b="1" dirty="0">
                <a:solidFill>
                  <a:schemeClr val="bg1"/>
                </a:solidFill>
                <a:latin typeface="Bagoss Extended" pitchFamily="2" charset="0"/>
                <a:ea typeface="Bagoss Extended" pitchFamily="2" charset="0"/>
                <a:cs typeface="Bagoss Extended" pitchFamily="2" charset="0"/>
              </a:rPr>
              <a:t> </a:t>
            </a:r>
            <a:r>
              <a:rPr lang="es-MX" sz="4800" b="1" dirty="0" err="1">
                <a:solidFill>
                  <a:schemeClr val="bg1"/>
                </a:solidFill>
                <a:latin typeface="Bagoss Extended" pitchFamily="2" charset="0"/>
                <a:ea typeface="Bagoss Extended" pitchFamily="2" charset="0"/>
                <a:cs typeface="Bagoss Extended" pitchFamily="2" charset="0"/>
              </a:rPr>
              <a:t>Ipsum</a:t>
            </a:r>
            <a:endParaRPr lang="es-EC" sz="4800" b="1" dirty="0">
              <a:solidFill>
                <a:schemeClr val="bg1"/>
              </a:solidFill>
              <a:latin typeface="Bagoss Extended" pitchFamily="2" charset="0"/>
              <a:ea typeface="Bagoss Extended" pitchFamily="2" charset="0"/>
              <a:cs typeface="Bagoss Extended" pitchFamily="2" charset="0"/>
            </a:endParaRPr>
          </a:p>
        </p:txBody>
      </p:sp>
      <p:sp>
        <p:nvSpPr>
          <p:cNvPr id="6" name="CuadroTexto 5">
            <a:extLst>
              <a:ext uri="{FF2B5EF4-FFF2-40B4-BE49-F238E27FC236}">
                <a16:creationId xmlns:a16="http://schemas.microsoft.com/office/drawing/2014/main" id="{0C351EAA-CE3E-3EC7-42AA-CC3A9AB57272}"/>
              </a:ext>
            </a:extLst>
          </p:cNvPr>
          <p:cNvSpPr txBox="1"/>
          <p:nvPr/>
        </p:nvSpPr>
        <p:spPr>
          <a:xfrm>
            <a:off x="470398" y="1347201"/>
            <a:ext cx="5473065" cy="2308324"/>
          </a:xfrm>
          <a:prstGeom prst="rect">
            <a:avLst/>
          </a:prstGeom>
          <a:noFill/>
        </p:spPr>
        <p:txBody>
          <a:bodyPr wrap="square" rtlCol="0">
            <a:spAutoFit/>
          </a:bodyPr>
          <a:lstStyle/>
          <a:p>
            <a:pPr fontAlgn="base"/>
            <a:r>
              <a:rPr lang="es-EC" sz="4800" b="1" dirty="0" err="1">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4800"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4800" b="1" dirty="0" err="1">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4800"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endParaRPr>
          </a:p>
          <a:p>
            <a:pPr fontAlgn="base"/>
            <a:r>
              <a:rPr lang="en-US" sz="1200" dirty="0">
                <a:solidFill>
                  <a:schemeClr val="bg1"/>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 text of the printing and typesetting industry.</a:t>
            </a:r>
          </a:p>
          <a:p>
            <a:pPr fontAlgn="base"/>
            <a:r>
              <a:rPr lang="es-EC" sz="4800" b="1" dirty="0" err="1">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4800"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4800" b="1" dirty="0" err="1">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4800"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endParaRPr>
          </a:p>
          <a:p>
            <a:pPr fontAlgn="base"/>
            <a:r>
              <a:rPr lang="en-US" sz="1200" dirty="0">
                <a:solidFill>
                  <a:schemeClr val="bg1"/>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 text of the printing and typesetting industry.</a:t>
            </a:r>
            <a:endParaRPr lang="es-EC" sz="1400" dirty="0"/>
          </a:p>
        </p:txBody>
      </p:sp>
      <p:sp>
        <p:nvSpPr>
          <p:cNvPr id="8" name="CuadroTexto 7">
            <a:extLst>
              <a:ext uri="{FF2B5EF4-FFF2-40B4-BE49-F238E27FC236}">
                <a16:creationId xmlns:a16="http://schemas.microsoft.com/office/drawing/2014/main" id="{72F318B7-8EAE-7E61-11FA-04491AC93FA3}"/>
              </a:ext>
            </a:extLst>
          </p:cNvPr>
          <p:cNvSpPr txBox="1"/>
          <p:nvPr/>
        </p:nvSpPr>
        <p:spPr>
          <a:xfrm>
            <a:off x="533126" y="4261621"/>
            <a:ext cx="5410338" cy="1477328"/>
          </a:xfrm>
          <a:prstGeom prst="rect">
            <a:avLst/>
          </a:prstGeom>
          <a:noFill/>
        </p:spPr>
        <p:txBody>
          <a:bodyPr wrap="square" rtlCol="0">
            <a:spAutoFit/>
          </a:bodyPr>
          <a:lstStyle/>
          <a:p>
            <a:pPr fontAlgn="base"/>
            <a:r>
              <a:rPr lang="es-EC" b="1" dirty="0" err="1">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b="1" dirty="0" err="1">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Ipsum</a:t>
            </a:r>
            <a:br>
              <a:rPr lang="es-EC" dirty="0"/>
            </a:br>
            <a:r>
              <a:rPr lang="en-US" dirty="0">
                <a:solidFill>
                  <a:schemeClr val="bg1"/>
                </a:solidFill>
              </a:rPr>
              <a:t>Lorem Ipsum is simply dummy text of the printing and typesetting industry.</a:t>
            </a:r>
            <a:endParaRPr lang="es-EC" dirty="0">
              <a:solidFill>
                <a:schemeClr val="bg1"/>
              </a:solidFill>
            </a:endParaRPr>
          </a:p>
          <a:p>
            <a:pPr fontAlgn="base"/>
            <a:r>
              <a:rPr lang="es-EC" b="1" dirty="0">
                <a:solidFill>
                  <a:schemeClr val="bg1"/>
                </a:solidFill>
              </a:rPr>
              <a:t>→</a:t>
            </a:r>
            <a:r>
              <a:rPr lang="es-EC" dirty="0">
                <a:solidFill>
                  <a:schemeClr val="bg1"/>
                </a:solidFill>
              </a:rPr>
              <a:t> </a:t>
            </a:r>
            <a:r>
              <a:rPr lang="en-US" dirty="0">
                <a:solidFill>
                  <a:schemeClr val="bg1"/>
                </a:solidFill>
              </a:rPr>
              <a:t>Lorem Ipsum is simply dummy text of the printing and typesetting industry.</a:t>
            </a:r>
            <a:endParaRPr lang="es-EC" dirty="0"/>
          </a:p>
        </p:txBody>
      </p:sp>
      <p:sp>
        <p:nvSpPr>
          <p:cNvPr id="11" name="Rectángulo: esquinas diagonales redondeadas 10">
            <a:extLst>
              <a:ext uri="{FF2B5EF4-FFF2-40B4-BE49-F238E27FC236}">
                <a16:creationId xmlns:a16="http://schemas.microsoft.com/office/drawing/2014/main" id="{C33ACDBF-7F36-A316-8A42-4A32B18F1F37}"/>
              </a:ext>
            </a:extLst>
          </p:cNvPr>
          <p:cNvSpPr/>
          <p:nvPr/>
        </p:nvSpPr>
        <p:spPr>
          <a:xfrm rot="16200000">
            <a:off x="3360536" y="2581613"/>
            <a:ext cx="1714269" cy="8663940"/>
          </a:xfrm>
          <a:prstGeom prst="round2DiagRect">
            <a:avLst/>
          </a:prstGeom>
          <a:solidFill>
            <a:srgbClr val="F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sz="1200"/>
          </a:p>
        </p:txBody>
      </p:sp>
      <p:pic>
        <p:nvPicPr>
          <p:cNvPr id="9" name="Gráfico 8">
            <a:extLst>
              <a:ext uri="{FF2B5EF4-FFF2-40B4-BE49-F238E27FC236}">
                <a16:creationId xmlns:a16="http://schemas.microsoft.com/office/drawing/2014/main" id="{FCAD73C2-52A1-0E4A-D132-18733B2E8D0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28588" y="6268076"/>
            <a:ext cx="487766" cy="443424"/>
          </a:xfrm>
          <a:prstGeom prst="rect">
            <a:avLst/>
          </a:prstGeom>
        </p:spPr>
      </p:pic>
      <p:sp>
        <p:nvSpPr>
          <p:cNvPr id="10" name="CuadroTexto 9">
            <a:extLst>
              <a:ext uri="{FF2B5EF4-FFF2-40B4-BE49-F238E27FC236}">
                <a16:creationId xmlns:a16="http://schemas.microsoft.com/office/drawing/2014/main" id="{2455422E-A485-E259-532A-05303F15CF90}"/>
              </a:ext>
            </a:extLst>
          </p:cNvPr>
          <p:cNvSpPr txBox="1"/>
          <p:nvPr/>
        </p:nvSpPr>
        <p:spPr>
          <a:xfrm>
            <a:off x="1701027" y="6316205"/>
            <a:ext cx="6962914" cy="584775"/>
          </a:xfrm>
          <a:prstGeom prst="rect">
            <a:avLst/>
          </a:prstGeom>
          <a:noFill/>
        </p:spPr>
        <p:txBody>
          <a:bodyPr wrap="square" rtlCol="0">
            <a:spAutoFit/>
          </a:bodyPr>
          <a:lstStyle/>
          <a:p>
            <a:r>
              <a:rPr lang="en-US" sz="16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 text of the printing and typesetting industry.</a:t>
            </a:r>
            <a:r>
              <a:rPr lang="es-EC" sz="16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00" b="1"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00"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00" b="1"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600"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a:t>
            </a:r>
          </a:p>
        </p:txBody>
      </p:sp>
      <p:sp>
        <p:nvSpPr>
          <p:cNvPr id="17" name="Rectángulo: esquinas redondeadas 16">
            <a:extLst>
              <a:ext uri="{FF2B5EF4-FFF2-40B4-BE49-F238E27FC236}">
                <a16:creationId xmlns:a16="http://schemas.microsoft.com/office/drawing/2014/main" id="{D72BE1B9-80C5-11A8-4BDF-96016041186D}"/>
              </a:ext>
            </a:extLst>
          </p:cNvPr>
          <p:cNvSpPr/>
          <p:nvPr/>
        </p:nvSpPr>
        <p:spPr>
          <a:xfrm>
            <a:off x="6236088" y="1133181"/>
            <a:ext cx="6655932" cy="4651810"/>
          </a:xfrm>
          <a:prstGeom prst="round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C" dirty="0"/>
          </a:p>
        </p:txBody>
      </p:sp>
    </p:spTree>
    <p:extLst>
      <p:ext uri="{BB962C8B-B14F-4D97-AF65-F5344CB8AC3E}">
        <p14:creationId xmlns:p14="http://schemas.microsoft.com/office/powerpoint/2010/main" val="392898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barn(inVertical)">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animBg="1"/>
      <p:bldP spid="10" grpId="0"/>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B08187B6-DA3E-4F69-6B9C-25996DFA900B}"/>
              </a:ext>
            </a:extLst>
          </p:cNvPr>
          <p:cNvSpPr txBox="1"/>
          <p:nvPr/>
        </p:nvSpPr>
        <p:spPr>
          <a:xfrm>
            <a:off x="608798" y="212869"/>
            <a:ext cx="7321260" cy="1200329"/>
          </a:xfrm>
          <a:prstGeom prst="rect">
            <a:avLst/>
          </a:prstGeom>
          <a:noFill/>
        </p:spPr>
        <p:txBody>
          <a:bodyPr wrap="square">
            <a:spAutoFit/>
          </a:bodyPr>
          <a:lstStyle/>
          <a:p>
            <a:r>
              <a:rPr lang="es-MX" sz="3600" b="1" dirty="0" err="1">
                <a:solidFill>
                  <a:srgbClr val="6D0A58"/>
                </a:solidFill>
                <a:latin typeface="Bagoss Extended" pitchFamily="2" charset="0"/>
                <a:ea typeface="Bagoss Extended" pitchFamily="2" charset="0"/>
                <a:cs typeface="Bagoss Extended" pitchFamily="2" charset="0"/>
              </a:rPr>
              <a:t>Lorem</a:t>
            </a:r>
            <a:r>
              <a:rPr lang="es-MX" sz="3600" b="1" dirty="0">
                <a:solidFill>
                  <a:srgbClr val="6D0A58"/>
                </a:solidFill>
                <a:latin typeface="Bagoss Extended" pitchFamily="2" charset="0"/>
                <a:ea typeface="Bagoss Extended" pitchFamily="2" charset="0"/>
                <a:cs typeface="Bagoss Extended" pitchFamily="2" charset="0"/>
              </a:rPr>
              <a:t> </a:t>
            </a:r>
            <a:r>
              <a:rPr lang="es-MX" sz="3600" b="1" dirty="0" err="1">
                <a:solidFill>
                  <a:srgbClr val="6D0A58"/>
                </a:solidFill>
                <a:latin typeface="Bagoss Extended" pitchFamily="2" charset="0"/>
                <a:ea typeface="Bagoss Extended" pitchFamily="2" charset="0"/>
                <a:cs typeface="Bagoss Extended" pitchFamily="2" charset="0"/>
              </a:rPr>
              <a:t>Ipsum</a:t>
            </a:r>
            <a:r>
              <a:rPr lang="es-MX" sz="3600" b="1" dirty="0">
                <a:solidFill>
                  <a:srgbClr val="6D0A58"/>
                </a:solidFill>
                <a:latin typeface="Bagoss Extended" pitchFamily="2" charset="0"/>
                <a:ea typeface="Bagoss Extended" pitchFamily="2" charset="0"/>
                <a:cs typeface="Bagoss Extended" pitchFamily="2" charset="0"/>
              </a:rPr>
              <a:t> </a:t>
            </a:r>
            <a:r>
              <a:rPr lang="es-MX" sz="3600" b="1" dirty="0" err="1">
                <a:solidFill>
                  <a:srgbClr val="6D0A58"/>
                </a:solidFill>
                <a:latin typeface="Bagoss Extended" pitchFamily="2" charset="0"/>
                <a:ea typeface="Bagoss Extended" pitchFamily="2" charset="0"/>
                <a:cs typeface="Bagoss Extended" pitchFamily="2" charset="0"/>
              </a:rPr>
              <a:t>is</a:t>
            </a:r>
            <a:r>
              <a:rPr lang="es-MX" sz="3600" b="1" dirty="0">
                <a:solidFill>
                  <a:srgbClr val="6D0A58"/>
                </a:solidFill>
                <a:latin typeface="Bagoss Extended" pitchFamily="2" charset="0"/>
                <a:ea typeface="Bagoss Extended" pitchFamily="2" charset="0"/>
                <a:cs typeface="Bagoss Extended" pitchFamily="2" charset="0"/>
              </a:rPr>
              <a:t> </a:t>
            </a:r>
            <a:r>
              <a:rPr lang="es-MX" sz="3600" b="1" dirty="0" err="1">
                <a:solidFill>
                  <a:srgbClr val="6D0A58"/>
                </a:solidFill>
                <a:latin typeface="Bagoss Extended" pitchFamily="2" charset="0"/>
                <a:ea typeface="Bagoss Extended" pitchFamily="2" charset="0"/>
                <a:cs typeface="Bagoss Extended" pitchFamily="2" charset="0"/>
              </a:rPr>
              <a:t>simply</a:t>
            </a:r>
            <a:r>
              <a:rPr lang="es-MX" sz="3600" b="1" dirty="0">
                <a:solidFill>
                  <a:srgbClr val="6D0A58"/>
                </a:solidFill>
                <a:latin typeface="Bagoss Extended" pitchFamily="2" charset="0"/>
                <a:ea typeface="Bagoss Extended" pitchFamily="2" charset="0"/>
                <a:cs typeface="Bagoss Extended" pitchFamily="2" charset="0"/>
              </a:rPr>
              <a:t> </a:t>
            </a:r>
            <a:r>
              <a:rPr lang="es-MX" sz="3600" b="1" dirty="0" err="1">
                <a:solidFill>
                  <a:srgbClr val="FF0000"/>
                </a:solidFill>
                <a:latin typeface="Bagoss Extended" pitchFamily="2" charset="0"/>
                <a:ea typeface="Bagoss Extended" pitchFamily="2" charset="0"/>
                <a:cs typeface="Bagoss Extended" pitchFamily="2" charset="0"/>
              </a:rPr>
              <a:t>Lorem</a:t>
            </a:r>
            <a:r>
              <a:rPr lang="es-MX" sz="3600" b="1" dirty="0">
                <a:solidFill>
                  <a:srgbClr val="FF0000"/>
                </a:solidFill>
                <a:latin typeface="Bagoss Extended" pitchFamily="2" charset="0"/>
                <a:ea typeface="Bagoss Extended" pitchFamily="2" charset="0"/>
                <a:cs typeface="Bagoss Extended" pitchFamily="2" charset="0"/>
              </a:rPr>
              <a:t> </a:t>
            </a:r>
            <a:r>
              <a:rPr lang="es-MX" sz="3600" b="1" dirty="0" err="1">
                <a:solidFill>
                  <a:srgbClr val="FF0000"/>
                </a:solidFill>
                <a:latin typeface="Bagoss Extended" pitchFamily="2" charset="0"/>
                <a:ea typeface="Bagoss Extended" pitchFamily="2" charset="0"/>
                <a:cs typeface="Bagoss Extended" pitchFamily="2" charset="0"/>
              </a:rPr>
              <a:t>Ipsum</a:t>
            </a:r>
            <a:r>
              <a:rPr lang="es-MX" sz="3600" b="1" dirty="0">
                <a:solidFill>
                  <a:srgbClr val="FF0000"/>
                </a:solidFill>
                <a:latin typeface="Bagoss Extended" pitchFamily="2" charset="0"/>
                <a:ea typeface="Bagoss Extended" pitchFamily="2" charset="0"/>
                <a:cs typeface="Bagoss Extended" pitchFamily="2" charset="0"/>
              </a:rPr>
              <a:t> </a:t>
            </a:r>
            <a:r>
              <a:rPr lang="es-MX" sz="3600" b="1" dirty="0" err="1">
                <a:solidFill>
                  <a:srgbClr val="FF0000"/>
                </a:solidFill>
                <a:latin typeface="Bagoss Extended" pitchFamily="2" charset="0"/>
                <a:ea typeface="Bagoss Extended" pitchFamily="2" charset="0"/>
                <a:cs typeface="Bagoss Extended" pitchFamily="2" charset="0"/>
              </a:rPr>
              <a:t>is</a:t>
            </a:r>
            <a:r>
              <a:rPr lang="es-MX" sz="3600" b="1" dirty="0">
                <a:solidFill>
                  <a:srgbClr val="FF0000"/>
                </a:solidFill>
                <a:latin typeface="Bagoss Extended" pitchFamily="2" charset="0"/>
                <a:ea typeface="Bagoss Extended" pitchFamily="2" charset="0"/>
                <a:cs typeface="Bagoss Extended" pitchFamily="2" charset="0"/>
              </a:rPr>
              <a:t> </a:t>
            </a:r>
            <a:r>
              <a:rPr lang="es-MX" sz="3600" b="1" dirty="0" err="1">
                <a:solidFill>
                  <a:srgbClr val="FF0000"/>
                </a:solidFill>
                <a:latin typeface="Bagoss Extended" pitchFamily="2" charset="0"/>
                <a:ea typeface="Bagoss Extended" pitchFamily="2" charset="0"/>
                <a:cs typeface="Bagoss Extended" pitchFamily="2" charset="0"/>
              </a:rPr>
              <a:t>simply</a:t>
            </a:r>
            <a:endParaRPr lang="es-EC" sz="3600" b="1" dirty="0">
              <a:solidFill>
                <a:srgbClr val="FF0000"/>
              </a:solidFill>
              <a:latin typeface="Bagoss Extended" pitchFamily="2" charset="0"/>
              <a:ea typeface="Bagoss Extended" pitchFamily="2" charset="0"/>
              <a:cs typeface="Bagoss Extended" pitchFamily="2" charset="0"/>
            </a:endParaRPr>
          </a:p>
        </p:txBody>
      </p:sp>
      <p:sp>
        <p:nvSpPr>
          <p:cNvPr id="11" name="Rectángulo: esquinas diagonales redondeadas 10">
            <a:extLst>
              <a:ext uri="{FF2B5EF4-FFF2-40B4-BE49-F238E27FC236}">
                <a16:creationId xmlns:a16="http://schemas.microsoft.com/office/drawing/2014/main" id="{70B48280-BCE4-0555-76F3-38798595A30B}"/>
              </a:ext>
            </a:extLst>
          </p:cNvPr>
          <p:cNvSpPr/>
          <p:nvPr/>
        </p:nvSpPr>
        <p:spPr>
          <a:xfrm rot="16200000">
            <a:off x="-1342059" y="1810575"/>
            <a:ext cx="1714269" cy="10255393"/>
          </a:xfrm>
          <a:prstGeom prst="round2DiagRect">
            <a:avLst/>
          </a:prstGeom>
          <a:solidFill>
            <a:srgbClr val="F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sz="1200" dirty="0"/>
          </a:p>
        </p:txBody>
      </p:sp>
      <p:sp>
        <p:nvSpPr>
          <p:cNvPr id="12" name="CuadroTexto 11">
            <a:extLst>
              <a:ext uri="{FF2B5EF4-FFF2-40B4-BE49-F238E27FC236}">
                <a16:creationId xmlns:a16="http://schemas.microsoft.com/office/drawing/2014/main" id="{7A29AAA1-67EE-9B8C-1E75-1D741E0AE93E}"/>
              </a:ext>
            </a:extLst>
          </p:cNvPr>
          <p:cNvSpPr txBox="1"/>
          <p:nvPr/>
        </p:nvSpPr>
        <p:spPr>
          <a:xfrm>
            <a:off x="336950" y="6243257"/>
            <a:ext cx="3723477" cy="338554"/>
          </a:xfrm>
          <a:prstGeom prst="rect">
            <a:avLst/>
          </a:prstGeom>
          <a:noFill/>
        </p:spPr>
        <p:txBody>
          <a:bodyPr wrap="square" rtlCol="0">
            <a:spAutoFit/>
          </a:bodyPr>
          <a:lstStyle/>
          <a:p>
            <a:r>
              <a:rPr lang="es-EC" sz="16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00" b="1"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00"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00" b="1"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600"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00" b="1"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is</a:t>
            </a:r>
            <a:r>
              <a:rPr lang="es-EC" sz="1600"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00" b="1"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simply</a:t>
            </a:r>
            <a:endParaRPr lang="es-EC" sz="1600"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endParaRPr>
          </a:p>
        </p:txBody>
      </p:sp>
      <p:pic>
        <p:nvPicPr>
          <p:cNvPr id="13" name="Gráfico 12">
            <a:extLst>
              <a:ext uri="{FF2B5EF4-FFF2-40B4-BE49-F238E27FC236}">
                <a16:creationId xmlns:a16="http://schemas.microsoft.com/office/drawing/2014/main" id="{9A652977-B391-C64B-FD73-3C649D2F33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816544" y="6200924"/>
            <a:ext cx="487766" cy="443424"/>
          </a:xfrm>
          <a:prstGeom prst="rect">
            <a:avLst/>
          </a:prstGeom>
        </p:spPr>
      </p:pic>
      <p:pic>
        <p:nvPicPr>
          <p:cNvPr id="15" name="Imagen 14">
            <a:extLst>
              <a:ext uri="{FF2B5EF4-FFF2-40B4-BE49-F238E27FC236}">
                <a16:creationId xmlns:a16="http://schemas.microsoft.com/office/drawing/2014/main" id="{70F40781-6DDC-EEA1-7D09-58F8F59481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772" y="1413198"/>
            <a:ext cx="2814633" cy="4627779"/>
          </a:xfrm>
          <a:prstGeom prst="rect">
            <a:avLst/>
          </a:prstGeom>
        </p:spPr>
      </p:pic>
      <p:sp>
        <p:nvSpPr>
          <p:cNvPr id="16" name="CuadroTexto 15">
            <a:extLst>
              <a:ext uri="{FF2B5EF4-FFF2-40B4-BE49-F238E27FC236}">
                <a16:creationId xmlns:a16="http://schemas.microsoft.com/office/drawing/2014/main" id="{93A8DDE0-71FE-5331-1BC0-86D8329258F6}"/>
              </a:ext>
            </a:extLst>
          </p:cNvPr>
          <p:cNvSpPr txBox="1"/>
          <p:nvPr/>
        </p:nvSpPr>
        <p:spPr>
          <a:xfrm>
            <a:off x="2836273" y="4570808"/>
            <a:ext cx="5189220" cy="584775"/>
          </a:xfrm>
          <a:prstGeom prst="rect">
            <a:avLst/>
          </a:prstGeom>
          <a:noFill/>
        </p:spPr>
        <p:txBody>
          <a:bodyPr wrap="square" rtlCol="0">
            <a:spAutoFit/>
          </a:bodyPr>
          <a:lstStyle/>
          <a:p>
            <a:pPr fontAlgn="base"/>
            <a:r>
              <a:rPr lang="es-EC" sz="2000" b="1" dirty="0" err="1">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2000" b="1" dirty="0">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b="1" dirty="0" err="1">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2000" b="1" dirty="0">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b="1" dirty="0" err="1">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is</a:t>
            </a:r>
            <a:r>
              <a:rPr lang="es-EC" sz="2000" b="1" dirty="0">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b="1" dirty="0" err="1">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simply</a:t>
            </a:r>
            <a:endParaRPr lang="es-EC" sz="2000" b="1" dirty="0">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endParaRPr>
          </a:p>
          <a:p>
            <a:pPr fontAlgn="base"/>
            <a:r>
              <a:rPr lang="es-EC"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is</a:t>
            </a:r>
            <a:r>
              <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simply</a:t>
            </a:r>
            <a:endParaRPr lang="es-EC" sz="1600" dirty="0"/>
          </a:p>
        </p:txBody>
      </p:sp>
      <p:sp>
        <p:nvSpPr>
          <p:cNvPr id="17" name="CuadroTexto 16">
            <a:extLst>
              <a:ext uri="{FF2B5EF4-FFF2-40B4-BE49-F238E27FC236}">
                <a16:creationId xmlns:a16="http://schemas.microsoft.com/office/drawing/2014/main" id="{C6EBD2BF-C81F-D1D6-524F-D9F9C5ED8A14}"/>
              </a:ext>
            </a:extLst>
          </p:cNvPr>
          <p:cNvSpPr txBox="1"/>
          <p:nvPr/>
        </p:nvSpPr>
        <p:spPr>
          <a:xfrm>
            <a:off x="2836273" y="3109891"/>
            <a:ext cx="5189220" cy="584775"/>
          </a:xfrm>
          <a:prstGeom prst="rect">
            <a:avLst/>
          </a:prstGeom>
          <a:noFill/>
        </p:spPr>
        <p:txBody>
          <a:bodyPr wrap="square" rtlCol="0">
            <a:spAutoFit/>
          </a:bodyPr>
          <a:lstStyle/>
          <a:p>
            <a:pPr fontAlgn="base"/>
            <a:r>
              <a:rPr lang="es-EC" sz="2000" b="1" dirty="0" err="1">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2000" b="1" dirty="0">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b="1" dirty="0" err="1">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2000" b="1" dirty="0">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b="1" dirty="0" err="1">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is</a:t>
            </a:r>
            <a:r>
              <a:rPr lang="es-EC" sz="2000" b="1" dirty="0">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b="1" dirty="0" err="1">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simply</a:t>
            </a:r>
            <a:endParaRPr lang="es-EC" sz="2000" b="1" dirty="0">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endParaRPr>
          </a:p>
          <a:p>
            <a:pPr fontAlgn="base"/>
            <a:r>
              <a:rPr lang="es-EC"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is</a:t>
            </a:r>
            <a:r>
              <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simply</a:t>
            </a:r>
            <a:endParaRPr lang="es-EC" sz="1600" dirty="0"/>
          </a:p>
        </p:txBody>
      </p:sp>
      <p:sp>
        <p:nvSpPr>
          <p:cNvPr id="10" name="CuadroTexto 9">
            <a:extLst>
              <a:ext uri="{FF2B5EF4-FFF2-40B4-BE49-F238E27FC236}">
                <a16:creationId xmlns:a16="http://schemas.microsoft.com/office/drawing/2014/main" id="{7089590A-0AA0-C331-14B0-F95A25ED2E34}"/>
              </a:ext>
            </a:extLst>
          </p:cNvPr>
          <p:cNvSpPr txBox="1"/>
          <p:nvPr/>
        </p:nvSpPr>
        <p:spPr>
          <a:xfrm>
            <a:off x="2836273" y="1956448"/>
            <a:ext cx="5189220" cy="1200329"/>
          </a:xfrm>
          <a:prstGeom prst="rect">
            <a:avLst/>
          </a:prstGeom>
          <a:noFill/>
        </p:spPr>
        <p:txBody>
          <a:bodyPr wrap="square" rtlCol="0">
            <a:spAutoFit/>
          </a:bodyPr>
          <a:lstStyle/>
          <a:p>
            <a:pPr fontAlgn="base"/>
            <a:r>
              <a:rPr lang="es-EC" sz="2000" b="1" dirty="0" err="1">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2000" b="1" dirty="0">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b="1" dirty="0" err="1">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2000" b="1" dirty="0">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b="1" dirty="0" err="1">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is</a:t>
            </a:r>
            <a:r>
              <a:rPr lang="es-EC" sz="2000" b="1" dirty="0">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b="1" dirty="0" err="1">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simply</a:t>
            </a:r>
            <a:endParaRPr lang="es-EC" sz="2000" b="1" dirty="0">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endParaRPr>
          </a:p>
          <a:p>
            <a:pPr fontAlgn="base"/>
            <a:r>
              <a:rPr lang="es-EC"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is</a:t>
            </a:r>
            <a:r>
              <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simply</a:t>
            </a:r>
            <a:r>
              <a:rPr lang="en-U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fontAlgn="base"/>
            <a:endParaRPr lang="es-EC" sz="1200" b="1" dirty="0">
              <a:solidFill>
                <a:schemeClr val="bg1"/>
              </a:solidFill>
              <a:latin typeface="Bagoss Extended" panose="020B0505060102020204" pitchFamily="34" charset="0"/>
              <a:ea typeface="Bagoss Extended" panose="020B0505060102020204" pitchFamily="34" charset="0"/>
              <a:cs typeface="Bagoss Extended" panose="020B0505060102020204" pitchFamily="34" charset="0"/>
            </a:endParaRPr>
          </a:p>
          <a:p>
            <a:pPr fontAlgn="base"/>
            <a:endParaRPr lang="es-EC" sz="1200" b="1" dirty="0">
              <a:solidFill>
                <a:schemeClr val="bg1"/>
              </a:solidFill>
              <a:latin typeface="Bagoss Extended" panose="020B0505060102020204" pitchFamily="34" charset="0"/>
              <a:ea typeface="Bagoss Extended" panose="020B0505060102020204" pitchFamily="34" charset="0"/>
              <a:cs typeface="Bagoss Extended" panose="020B0505060102020204" pitchFamily="34" charset="0"/>
            </a:endParaRPr>
          </a:p>
          <a:p>
            <a:endParaRPr lang="es-EC" sz="1600" dirty="0"/>
          </a:p>
        </p:txBody>
      </p:sp>
    </p:spTree>
    <p:extLst>
      <p:ext uri="{BB962C8B-B14F-4D97-AF65-F5344CB8AC3E}">
        <p14:creationId xmlns:p14="http://schemas.microsoft.com/office/powerpoint/2010/main" val="2005308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2" grpId="0"/>
      <p:bldP spid="16" grpId="0"/>
      <p:bldP spid="17"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B284543D-1AA4-3C3F-F3A4-E46CEDF431C1}"/>
              </a:ext>
            </a:extLst>
          </p:cNvPr>
          <p:cNvSpPr/>
          <p:nvPr/>
        </p:nvSpPr>
        <p:spPr>
          <a:xfrm>
            <a:off x="0" y="0"/>
            <a:ext cx="12192000" cy="6858000"/>
          </a:xfrm>
          <a:prstGeom prst="rect">
            <a:avLst/>
          </a:prstGeom>
          <a:solidFill>
            <a:srgbClr val="FC1F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pic>
        <p:nvPicPr>
          <p:cNvPr id="11" name="Gráfico 10">
            <a:extLst>
              <a:ext uri="{FF2B5EF4-FFF2-40B4-BE49-F238E27FC236}">
                <a16:creationId xmlns:a16="http://schemas.microsoft.com/office/drawing/2014/main" id="{B127158F-B286-9D86-883E-151EB1E3F58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25247" y="854243"/>
            <a:ext cx="9541505" cy="5824036"/>
          </a:xfrm>
          <a:prstGeom prst="rect">
            <a:avLst/>
          </a:prstGeom>
        </p:spPr>
      </p:pic>
      <p:sp>
        <p:nvSpPr>
          <p:cNvPr id="7" name="CuadroTexto 6">
            <a:extLst>
              <a:ext uri="{FF2B5EF4-FFF2-40B4-BE49-F238E27FC236}">
                <a16:creationId xmlns:a16="http://schemas.microsoft.com/office/drawing/2014/main" id="{241F20DE-7D4A-D9EA-9985-FB7ACDC58AF1}"/>
              </a:ext>
            </a:extLst>
          </p:cNvPr>
          <p:cNvSpPr txBox="1"/>
          <p:nvPr/>
        </p:nvSpPr>
        <p:spPr>
          <a:xfrm>
            <a:off x="1864291" y="1502377"/>
            <a:ext cx="8751571" cy="2308324"/>
          </a:xfrm>
          <a:prstGeom prst="rect">
            <a:avLst/>
          </a:prstGeom>
          <a:noFill/>
        </p:spPr>
        <p:txBody>
          <a:bodyPr wrap="square" rtlCol="0">
            <a:spAutoFit/>
          </a:bodyPr>
          <a:lstStyle/>
          <a:p>
            <a:r>
              <a:rPr lang="es-EC" sz="48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r>
              <a:rPr lang="es-EC" sz="48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48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48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48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p>
          <a:p>
            <a:r>
              <a:rPr lang="es-EC" sz="48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48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48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48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48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r>
              <a:rPr lang="es-EC" sz="4800" b="1"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48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4800" b="1"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48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p>
        </p:txBody>
      </p:sp>
    </p:spTree>
    <p:extLst>
      <p:ext uri="{BB962C8B-B14F-4D97-AF65-F5344CB8AC3E}">
        <p14:creationId xmlns:p14="http://schemas.microsoft.com/office/powerpoint/2010/main" val="3490330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áfico 2">
            <a:extLst>
              <a:ext uri="{FF2B5EF4-FFF2-40B4-BE49-F238E27FC236}">
                <a16:creationId xmlns:a16="http://schemas.microsoft.com/office/drawing/2014/main" id="{2C4A4CD4-5E06-6F81-9F02-CA4F715124D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671" y="115245"/>
            <a:ext cx="4933559" cy="6086510"/>
          </a:xfrm>
          <a:prstGeom prst="rect">
            <a:avLst/>
          </a:prstGeom>
        </p:spPr>
      </p:pic>
      <p:sp>
        <p:nvSpPr>
          <p:cNvPr id="6" name="CuadroTexto 5">
            <a:extLst>
              <a:ext uri="{FF2B5EF4-FFF2-40B4-BE49-F238E27FC236}">
                <a16:creationId xmlns:a16="http://schemas.microsoft.com/office/drawing/2014/main" id="{404C9663-8820-13FF-3C4C-F2AF5A1B6B20}"/>
              </a:ext>
            </a:extLst>
          </p:cNvPr>
          <p:cNvSpPr txBox="1"/>
          <p:nvPr/>
        </p:nvSpPr>
        <p:spPr>
          <a:xfrm>
            <a:off x="3119458" y="393726"/>
            <a:ext cx="3024669" cy="400110"/>
          </a:xfrm>
          <a:prstGeom prst="rect">
            <a:avLst/>
          </a:prstGeom>
          <a:noFill/>
        </p:spPr>
        <p:txBody>
          <a:bodyPr wrap="square" rtlCol="0">
            <a:spAutoFit/>
          </a:bodyPr>
          <a:lstStyle/>
          <a:p>
            <a:r>
              <a:rPr lang="es-EC" sz="2000" b="1"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20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b="1"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20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p:txBody>
      </p:sp>
      <p:sp>
        <p:nvSpPr>
          <p:cNvPr id="7" name="CuadroTexto 6">
            <a:extLst>
              <a:ext uri="{FF2B5EF4-FFF2-40B4-BE49-F238E27FC236}">
                <a16:creationId xmlns:a16="http://schemas.microsoft.com/office/drawing/2014/main" id="{C4B1611E-A860-DD9A-43D9-0A319E9E4E5C}"/>
              </a:ext>
            </a:extLst>
          </p:cNvPr>
          <p:cNvSpPr txBox="1"/>
          <p:nvPr/>
        </p:nvSpPr>
        <p:spPr>
          <a:xfrm>
            <a:off x="4084354" y="2174380"/>
            <a:ext cx="499311" cy="707886"/>
          </a:xfrm>
          <a:prstGeom prst="rect">
            <a:avLst/>
          </a:prstGeom>
          <a:noFill/>
        </p:spPr>
        <p:txBody>
          <a:bodyPr wrap="square" rtlCol="0">
            <a:spAutoFit/>
          </a:bodyPr>
          <a:lstStyle/>
          <a:p>
            <a:r>
              <a:rPr lang="es-EC" sz="4000" b="1" dirty="0">
                <a:solidFill>
                  <a:srgbClr val="FFCFFF"/>
                </a:solidFill>
                <a:latin typeface="Bagoss Extended" panose="020B0505060102020204" pitchFamily="34" charset="0"/>
                <a:ea typeface="Bagoss Extended" panose="020B0505060102020204" pitchFamily="34" charset="0"/>
                <a:cs typeface="Bagoss Extended" panose="020B0505060102020204" pitchFamily="34" charset="0"/>
              </a:rPr>
              <a:t>2</a:t>
            </a:r>
          </a:p>
        </p:txBody>
      </p:sp>
      <p:sp>
        <p:nvSpPr>
          <p:cNvPr id="9" name="CuadroTexto 8">
            <a:extLst>
              <a:ext uri="{FF2B5EF4-FFF2-40B4-BE49-F238E27FC236}">
                <a16:creationId xmlns:a16="http://schemas.microsoft.com/office/drawing/2014/main" id="{3FC4294C-1958-809F-4ABB-2DCC754EE5C6}"/>
              </a:ext>
            </a:extLst>
          </p:cNvPr>
          <p:cNvSpPr txBox="1"/>
          <p:nvPr/>
        </p:nvSpPr>
        <p:spPr>
          <a:xfrm>
            <a:off x="4261347" y="3220395"/>
            <a:ext cx="499311" cy="707886"/>
          </a:xfrm>
          <a:prstGeom prst="rect">
            <a:avLst/>
          </a:prstGeom>
          <a:noFill/>
        </p:spPr>
        <p:txBody>
          <a:bodyPr wrap="square" rtlCol="0">
            <a:spAutoFit/>
          </a:bodyPr>
          <a:lstStyle/>
          <a:p>
            <a:r>
              <a:rPr lang="es-EC" sz="4000" b="1" dirty="0">
                <a:solidFill>
                  <a:srgbClr val="FFCFFF"/>
                </a:solidFill>
                <a:latin typeface="Bagoss Extended" panose="020B0505060102020204" pitchFamily="34" charset="0"/>
                <a:ea typeface="Bagoss Extended" panose="020B0505060102020204" pitchFamily="34" charset="0"/>
                <a:cs typeface="Bagoss Extended" panose="020B0505060102020204" pitchFamily="34" charset="0"/>
              </a:rPr>
              <a:t>3</a:t>
            </a:r>
          </a:p>
        </p:txBody>
      </p:sp>
      <p:sp>
        <p:nvSpPr>
          <p:cNvPr id="10" name="CuadroTexto 9">
            <a:extLst>
              <a:ext uri="{FF2B5EF4-FFF2-40B4-BE49-F238E27FC236}">
                <a16:creationId xmlns:a16="http://schemas.microsoft.com/office/drawing/2014/main" id="{2FF99F68-E2A8-4A57-1D19-2BF079715C28}"/>
              </a:ext>
            </a:extLst>
          </p:cNvPr>
          <p:cNvSpPr txBox="1"/>
          <p:nvPr/>
        </p:nvSpPr>
        <p:spPr>
          <a:xfrm>
            <a:off x="4087932" y="4326125"/>
            <a:ext cx="499311" cy="707886"/>
          </a:xfrm>
          <a:prstGeom prst="rect">
            <a:avLst/>
          </a:prstGeom>
          <a:noFill/>
        </p:spPr>
        <p:txBody>
          <a:bodyPr wrap="square" rtlCol="0">
            <a:spAutoFit/>
          </a:bodyPr>
          <a:lstStyle/>
          <a:p>
            <a:r>
              <a:rPr lang="es-EC" sz="4000" b="1" dirty="0">
                <a:solidFill>
                  <a:srgbClr val="FFCFFF"/>
                </a:solidFill>
                <a:latin typeface="Bagoss Extended" panose="020B0505060102020204" pitchFamily="34" charset="0"/>
                <a:ea typeface="Bagoss Extended" panose="020B0505060102020204" pitchFamily="34" charset="0"/>
                <a:cs typeface="Bagoss Extended" panose="020B0505060102020204" pitchFamily="34" charset="0"/>
              </a:rPr>
              <a:t>4</a:t>
            </a:r>
          </a:p>
        </p:txBody>
      </p:sp>
      <p:sp>
        <p:nvSpPr>
          <p:cNvPr id="11" name="CuadroTexto 10">
            <a:extLst>
              <a:ext uri="{FF2B5EF4-FFF2-40B4-BE49-F238E27FC236}">
                <a16:creationId xmlns:a16="http://schemas.microsoft.com/office/drawing/2014/main" id="{FFFFA42B-CE9B-F1CA-2731-D0A184D92D2C}"/>
              </a:ext>
            </a:extLst>
          </p:cNvPr>
          <p:cNvSpPr txBox="1"/>
          <p:nvPr/>
        </p:nvSpPr>
        <p:spPr>
          <a:xfrm>
            <a:off x="3893154" y="5338848"/>
            <a:ext cx="499311" cy="707886"/>
          </a:xfrm>
          <a:prstGeom prst="rect">
            <a:avLst/>
          </a:prstGeom>
          <a:noFill/>
        </p:spPr>
        <p:txBody>
          <a:bodyPr wrap="square" rtlCol="0">
            <a:spAutoFit/>
          </a:bodyPr>
          <a:lstStyle/>
          <a:p>
            <a:r>
              <a:rPr lang="es-EC" sz="4000" b="1" dirty="0">
                <a:solidFill>
                  <a:srgbClr val="FFCFFF"/>
                </a:solidFill>
                <a:latin typeface="Bagoss Extended" panose="020B0505060102020204" pitchFamily="34" charset="0"/>
                <a:ea typeface="Bagoss Extended" panose="020B0505060102020204" pitchFamily="34" charset="0"/>
                <a:cs typeface="Bagoss Extended" panose="020B0505060102020204" pitchFamily="34" charset="0"/>
              </a:rPr>
              <a:t>5</a:t>
            </a:r>
          </a:p>
        </p:txBody>
      </p:sp>
      <p:sp>
        <p:nvSpPr>
          <p:cNvPr id="12" name="CuadroTexto 11">
            <a:extLst>
              <a:ext uri="{FF2B5EF4-FFF2-40B4-BE49-F238E27FC236}">
                <a16:creationId xmlns:a16="http://schemas.microsoft.com/office/drawing/2014/main" id="{83796162-31FF-CCC2-AFCE-9E2B58A9EBFF}"/>
              </a:ext>
            </a:extLst>
          </p:cNvPr>
          <p:cNvSpPr txBox="1"/>
          <p:nvPr/>
        </p:nvSpPr>
        <p:spPr>
          <a:xfrm>
            <a:off x="2244869" y="409372"/>
            <a:ext cx="499311" cy="707886"/>
          </a:xfrm>
          <a:prstGeom prst="rect">
            <a:avLst/>
          </a:prstGeom>
          <a:noFill/>
        </p:spPr>
        <p:txBody>
          <a:bodyPr wrap="square" rtlCol="0">
            <a:spAutoFit/>
          </a:bodyPr>
          <a:lstStyle/>
          <a:p>
            <a:r>
              <a:rPr lang="es-EC" sz="4000" b="1" dirty="0">
                <a:solidFill>
                  <a:srgbClr val="FFCFFF"/>
                </a:solidFill>
                <a:latin typeface="Bagoss Extended" panose="020B0505060102020204" pitchFamily="34" charset="0"/>
                <a:ea typeface="Bagoss Extended" panose="020B0505060102020204" pitchFamily="34" charset="0"/>
                <a:cs typeface="Bagoss Extended" panose="020B0505060102020204" pitchFamily="34" charset="0"/>
              </a:rPr>
              <a:t>1</a:t>
            </a:r>
          </a:p>
        </p:txBody>
      </p:sp>
      <p:pic>
        <p:nvPicPr>
          <p:cNvPr id="19" name="Imagen 18">
            <a:extLst>
              <a:ext uri="{FF2B5EF4-FFF2-40B4-BE49-F238E27FC236}">
                <a16:creationId xmlns:a16="http://schemas.microsoft.com/office/drawing/2014/main" id="{EF4F7BB8-32C0-81DF-51DA-C5993BA91B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5036" y="491307"/>
            <a:ext cx="499311" cy="499311"/>
          </a:xfrm>
          <a:prstGeom prst="rect">
            <a:avLst/>
          </a:prstGeom>
        </p:spPr>
      </p:pic>
      <p:sp>
        <p:nvSpPr>
          <p:cNvPr id="20" name="CuadroTexto 19">
            <a:extLst>
              <a:ext uri="{FF2B5EF4-FFF2-40B4-BE49-F238E27FC236}">
                <a16:creationId xmlns:a16="http://schemas.microsoft.com/office/drawing/2014/main" id="{894C24B9-82C7-E91B-309F-F8F4B2540D23}"/>
              </a:ext>
            </a:extLst>
          </p:cNvPr>
          <p:cNvSpPr txBox="1"/>
          <p:nvPr/>
        </p:nvSpPr>
        <p:spPr>
          <a:xfrm>
            <a:off x="6922462" y="387020"/>
            <a:ext cx="3024669" cy="400110"/>
          </a:xfrm>
          <a:prstGeom prst="rect">
            <a:avLst/>
          </a:prstGeom>
          <a:noFill/>
        </p:spPr>
        <p:txBody>
          <a:bodyPr wrap="square" rtlCol="0">
            <a:spAutoFit/>
          </a:bodyPr>
          <a:lstStyle/>
          <a:p>
            <a:r>
              <a:rPr lang="es-ES" sz="20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20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p:txBody>
      </p:sp>
      <p:sp>
        <p:nvSpPr>
          <p:cNvPr id="21" name="CuadroTexto 20">
            <a:extLst>
              <a:ext uri="{FF2B5EF4-FFF2-40B4-BE49-F238E27FC236}">
                <a16:creationId xmlns:a16="http://schemas.microsoft.com/office/drawing/2014/main" id="{7025C1BD-CFB6-96D1-559D-1746A24B350D}"/>
              </a:ext>
            </a:extLst>
          </p:cNvPr>
          <p:cNvSpPr txBox="1"/>
          <p:nvPr/>
        </p:nvSpPr>
        <p:spPr>
          <a:xfrm>
            <a:off x="4912248" y="2174380"/>
            <a:ext cx="3024669" cy="369332"/>
          </a:xfrm>
          <a:prstGeom prst="rect">
            <a:avLst/>
          </a:prstGeom>
          <a:noFill/>
        </p:spPr>
        <p:txBody>
          <a:bodyPr wrap="square" rtlCol="0">
            <a:spAutoFit/>
          </a:bodyPr>
          <a:lstStyle/>
          <a:p>
            <a:r>
              <a:rPr lang="es-EC" b="1"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b="1"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p:txBody>
      </p:sp>
      <p:pic>
        <p:nvPicPr>
          <p:cNvPr id="22" name="Imagen 21">
            <a:extLst>
              <a:ext uri="{FF2B5EF4-FFF2-40B4-BE49-F238E27FC236}">
                <a16:creationId xmlns:a16="http://schemas.microsoft.com/office/drawing/2014/main" id="{E1552FF5-D94A-37D7-A3F4-123B4907CA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03269" y="2147713"/>
            <a:ext cx="499311" cy="499311"/>
          </a:xfrm>
          <a:prstGeom prst="rect">
            <a:avLst/>
          </a:prstGeom>
        </p:spPr>
      </p:pic>
      <p:sp>
        <p:nvSpPr>
          <p:cNvPr id="23" name="CuadroTexto 22">
            <a:extLst>
              <a:ext uri="{FF2B5EF4-FFF2-40B4-BE49-F238E27FC236}">
                <a16:creationId xmlns:a16="http://schemas.microsoft.com/office/drawing/2014/main" id="{D9CF534B-4DBE-8689-C73E-4A57C5C0E5AF}"/>
              </a:ext>
            </a:extLst>
          </p:cNvPr>
          <p:cNvSpPr txBox="1"/>
          <p:nvPr/>
        </p:nvSpPr>
        <p:spPr>
          <a:xfrm>
            <a:off x="7772698" y="2043425"/>
            <a:ext cx="3024669" cy="707886"/>
          </a:xfrm>
          <a:prstGeom prst="rect">
            <a:avLst/>
          </a:prstGeom>
          <a:noFill/>
        </p:spPr>
        <p:txBody>
          <a:bodyPr wrap="square" rtlCol="0">
            <a:spAutoFit/>
          </a:bodyPr>
          <a:lstStyle/>
          <a:p>
            <a:r>
              <a:rPr lang="es-EC"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r>
              <a:rPr lang="es-EC" sz="20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p:txBody>
      </p:sp>
      <p:sp>
        <p:nvSpPr>
          <p:cNvPr id="24" name="CuadroTexto 23">
            <a:extLst>
              <a:ext uri="{FF2B5EF4-FFF2-40B4-BE49-F238E27FC236}">
                <a16:creationId xmlns:a16="http://schemas.microsoft.com/office/drawing/2014/main" id="{26F75EC0-4D3A-D83A-302C-4B096BFFBE95}"/>
              </a:ext>
            </a:extLst>
          </p:cNvPr>
          <p:cNvSpPr txBox="1"/>
          <p:nvPr/>
        </p:nvSpPr>
        <p:spPr>
          <a:xfrm>
            <a:off x="4994230" y="3294710"/>
            <a:ext cx="3024669" cy="369332"/>
          </a:xfrm>
          <a:prstGeom prst="rect">
            <a:avLst/>
          </a:prstGeom>
          <a:noFill/>
        </p:spPr>
        <p:txBody>
          <a:bodyPr wrap="square" rtlCol="0">
            <a:spAutoFit/>
          </a:bodyPr>
          <a:lstStyle/>
          <a:p>
            <a:r>
              <a:rPr lang="es-EC" b="1"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b="1"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p:txBody>
      </p:sp>
      <p:pic>
        <p:nvPicPr>
          <p:cNvPr id="25" name="Imagen 24">
            <a:extLst>
              <a:ext uri="{FF2B5EF4-FFF2-40B4-BE49-F238E27FC236}">
                <a16:creationId xmlns:a16="http://schemas.microsoft.com/office/drawing/2014/main" id="{A47F28FC-B4A7-ED50-48E0-B6B5ABB762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8303" y="3158500"/>
            <a:ext cx="499311" cy="499311"/>
          </a:xfrm>
          <a:prstGeom prst="rect">
            <a:avLst/>
          </a:prstGeom>
        </p:spPr>
      </p:pic>
      <p:sp>
        <p:nvSpPr>
          <p:cNvPr id="26" name="CuadroTexto 25">
            <a:extLst>
              <a:ext uri="{FF2B5EF4-FFF2-40B4-BE49-F238E27FC236}">
                <a16:creationId xmlns:a16="http://schemas.microsoft.com/office/drawing/2014/main" id="{606819DE-600C-B417-00C1-FB1ECA7F36CD}"/>
              </a:ext>
            </a:extLst>
          </p:cNvPr>
          <p:cNvSpPr txBox="1"/>
          <p:nvPr/>
        </p:nvSpPr>
        <p:spPr>
          <a:xfrm>
            <a:off x="7772698" y="3013034"/>
            <a:ext cx="3024669" cy="707886"/>
          </a:xfrm>
          <a:prstGeom prst="rect">
            <a:avLst/>
          </a:prstGeom>
          <a:noFill/>
        </p:spPr>
        <p:txBody>
          <a:bodyPr wrap="square" rtlCol="0">
            <a:spAutoFit/>
          </a:bodyPr>
          <a:lstStyle/>
          <a:p>
            <a:r>
              <a:rPr lang="es-ES"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r>
              <a:rPr lang="es-ES" sz="20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20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20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20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endParaRPr lang="es-EC"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p:txBody>
      </p:sp>
      <p:sp>
        <p:nvSpPr>
          <p:cNvPr id="27" name="CuadroTexto 26">
            <a:extLst>
              <a:ext uri="{FF2B5EF4-FFF2-40B4-BE49-F238E27FC236}">
                <a16:creationId xmlns:a16="http://schemas.microsoft.com/office/drawing/2014/main" id="{8365FCEE-2D7A-3239-8D78-AD8DC730F09F}"/>
              </a:ext>
            </a:extLst>
          </p:cNvPr>
          <p:cNvSpPr txBox="1"/>
          <p:nvPr/>
        </p:nvSpPr>
        <p:spPr>
          <a:xfrm>
            <a:off x="4953239" y="4161594"/>
            <a:ext cx="3024669" cy="369332"/>
          </a:xfrm>
          <a:prstGeom prst="rect">
            <a:avLst/>
          </a:prstGeom>
          <a:noFill/>
        </p:spPr>
        <p:txBody>
          <a:bodyPr wrap="square" rtlCol="0">
            <a:spAutoFit/>
          </a:bodyPr>
          <a:lstStyle/>
          <a:p>
            <a:r>
              <a:rPr lang="es-ES" b="1"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b="1"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p:txBody>
      </p:sp>
      <p:pic>
        <p:nvPicPr>
          <p:cNvPr id="28" name="Imagen 27">
            <a:extLst>
              <a:ext uri="{FF2B5EF4-FFF2-40B4-BE49-F238E27FC236}">
                <a16:creationId xmlns:a16="http://schemas.microsoft.com/office/drawing/2014/main" id="{2BADF093-D6D2-405E-5930-6CF07209F9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8303" y="4180757"/>
            <a:ext cx="499311" cy="499311"/>
          </a:xfrm>
          <a:prstGeom prst="rect">
            <a:avLst/>
          </a:prstGeom>
        </p:spPr>
      </p:pic>
      <p:sp>
        <p:nvSpPr>
          <p:cNvPr id="29" name="CuadroTexto 28">
            <a:extLst>
              <a:ext uri="{FF2B5EF4-FFF2-40B4-BE49-F238E27FC236}">
                <a16:creationId xmlns:a16="http://schemas.microsoft.com/office/drawing/2014/main" id="{A602CA59-15F9-DC62-C466-55E96EC87E9A}"/>
              </a:ext>
            </a:extLst>
          </p:cNvPr>
          <p:cNvSpPr txBox="1"/>
          <p:nvPr/>
        </p:nvSpPr>
        <p:spPr>
          <a:xfrm>
            <a:off x="7772698" y="3831534"/>
            <a:ext cx="4110094" cy="1323439"/>
          </a:xfrm>
          <a:prstGeom prst="rect">
            <a:avLst/>
          </a:prstGeom>
          <a:noFill/>
        </p:spPr>
        <p:txBody>
          <a:bodyPr wrap="square" rtlCol="0">
            <a:spAutoFit/>
          </a:bodyPr>
          <a:lstStyle/>
          <a:p>
            <a:r>
              <a:rPr lang="es-ES"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r>
              <a:rPr lang="es-ES" sz="20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20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20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20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br>
              <a:rPr lang="es-ES"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br>
            <a:r>
              <a:rPr lang="es-ES"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r>
              <a:rPr lang="es-ES" sz="20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20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20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20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endParaRPr lang="es-EC"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p:txBody>
      </p:sp>
      <p:sp>
        <p:nvSpPr>
          <p:cNvPr id="31" name="CuadroTexto 30">
            <a:extLst>
              <a:ext uri="{FF2B5EF4-FFF2-40B4-BE49-F238E27FC236}">
                <a16:creationId xmlns:a16="http://schemas.microsoft.com/office/drawing/2014/main" id="{EC6FA17F-F7B0-EE4D-FC8D-9F483C77376F}"/>
              </a:ext>
            </a:extLst>
          </p:cNvPr>
          <p:cNvSpPr txBox="1"/>
          <p:nvPr/>
        </p:nvSpPr>
        <p:spPr>
          <a:xfrm>
            <a:off x="4911397" y="4767776"/>
            <a:ext cx="4110094" cy="338554"/>
          </a:xfrm>
          <a:prstGeom prst="rect">
            <a:avLst/>
          </a:prstGeom>
          <a:noFill/>
        </p:spPr>
        <p:txBody>
          <a:bodyPr wrap="square" rtlCol="0">
            <a:spAutoFit/>
          </a:bodyPr>
          <a:lstStyle/>
          <a:p>
            <a:pPr algn="ctr"/>
            <a:r>
              <a:rPr lang="es-ES" sz="16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16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1600"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16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endParaRPr>
          </a:p>
        </p:txBody>
      </p:sp>
      <p:sp>
        <p:nvSpPr>
          <p:cNvPr id="33" name="CuadroTexto 32">
            <a:extLst>
              <a:ext uri="{FF2B5EF4-FFF2-40B4-BE49-F238E27FC236}">
                <a16:creationId xmlns:a16="http://schemas.microsoft.com/office/drawing/2014/main" id="{463B4156-B78A-A4E5-BF27-5A7FDED2C2C2}"/>
              </a:ext>
            </a:extLst>
          </p:cNvPr>
          <p:cNvSpPr txBox="1"/>
          <p:nvPr/>
        </p:nvSpPr>
        <p:spPr>
          <a:xfrm>
            <a:off x="4962268" y="5457116"/>
            <a:ext cx="3024669" cy="369332"/>
          </a:xfrm>
          <a:prstGeom prst="rect">
            <a:avLst/>
          </a:prstGeom>
          <a:noFill/>
        </p:spPr>
        <p:txBody>
          <a:bodyPr wrap="square" rtlCol="0">
            <a:spAutoFit/>
          </a:bodyPr>
          <a:lstStyle/>
          <a:p>
            <a:r>
              <a:rPr lang="es-ES" b="1"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b="1"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p:txBody>
      </p:sp>
      <p:pic>
        <p:nvPicPr>
          <p:cNvPr id="34" name="Imagen 33">
            <a:extLst>
              <a:ext uri="{FF2B5EF4-FFF2-40B4-BE49-F238E27FC236}">
                <a16:creationId xmlns:a16="http://schemas.microsoft.com/office/drawing/2014/main" id="{288DD334-E0DA-E145-C1B9-ED3254F67C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8303" y="5448257"/>
            <a:ext cx="499311" cy="499311"/>
          </a:xfrm>
          <a:prstGeom prst="rect">
            <a:avLst/>
          </a:prstGeom>
        </p:spPr>
      </p:pic>
      <p:sp>
        <p:nvSpPr>
          <p:cNvPr id="35" name="CuadroTexto 34">
            <a:extLst>
              <a:ext uri="{FF2B5EF4-FFF2-40B4-BE49-F238E27FC236}">
                <a16:creationId xmlns:a16="http://schemas.microsoft.com/office/drawing/2014/main" id="{92FD5C30-9C1B-9EC4-363C-2A67FE58ED3E}"/>
              </a:ext>
            </a:extLst>
          </p:cNvPr>
          <p:cNvSpPr txBox="1"/>
          <p:nvPr/>
        </p:nvSpPr>
        <p:spPr>
          <a:xfrm>
            <a:off x="7790756" y="5376976"/>
            <a:ext cx="4110094" cy="984885"/>
          </a:xfrm>
          <a:prstGeom prst="rect">
            <a:avLst/>
          </a:prstGeom>
          <a:noFill/>
        </p:spPr>
        <p:txBody>
          <a:bodyPr wrap="square" rtlCol="0">
            <a:spAutoFit/>
          </a:bodyPr>
          <a:lstStyle/>
          <a:p>
            <a:pPr fontAlgn="base"/>
            <a:r>
              <a:rPr lang="es-EC" sz="20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fontAlgn="base"/>
            <a:r>
              <a:rPr lang="es-EC" dirty="0"/>
              <a:t>​</a:t>
            </a:r>
          </a:p>
          <a:p>
            <a:r>
              <a:rPr lang="es-ES"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endParaRPr lang="es-EC" sz="20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p:txBody>
      </p:sp>
    </p:spTree>
    <p:extLst>
      <p:ext uri="{BB962C8B-B14F-4D97-AF65-F5344CB8AC3E}">
        <p14:creationId xmlns:p14="http://schemas.microsoft.com/office/powerpoint/2010/main" val="491596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0-#ppt_w/2"/>
                                          </p:val>
                                        </p:tav>
                                        <p:tav tm="100000">
                                          <p:val>
                                            <p:strVal val="#ppt_x"/>
                                          </p:val>
                                        </p:tav>
                                      </p:tavLst>
                                    </p:anim>
                                    <p:anim calcmode="lin" valueType="num">
                                      <p:cBhvr additive="base">
                                        <p:cTn id="15" dur="500" fill="hold"/>
                                        <p:tgtEl>
                                          <p:spTgt spid="1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0-#ppt_w/2"/>
                                          </p:val>
                                        </p:tav>
                                        <p:tav tm="100000">
                                          <p:val>
                                            <p:strVal val="#ppt_x"/>
                                          </p:val>
                                        </p:tav>
                                      </p:tavLst>
                                    </p:anim>
                                    <p:anim calcmode="lin" valueType="num">
                                      <p:cBhvr additive="base">
                                        <p:cTn id="23" dur="500" fill="hold"/>
                                        <p:tgtEl>
                                          <p:spTgt spid="19"/>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0-#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0-#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0-#ppt_w/2"/>
                                          </p:val>
                                        </p:tav>
                                        <p:tav tm="100000">
                                          <p:val>
                                            <p:strVal val="#ppt_x"/>
                                          </p:val>
                                        </p:tav>
                                      </p:tavLst>
                                    </p:anim>
                                    <p:anim calcmode="lin" valueType="num">
                                      <p:cBhvr additive="base">
                                        <p:cTn id="41" dur="500" fill="hold"/>
                                        <p:tgtEl>
                                          <p:spTgt spid="22"/>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fill="hold"/>
                                        <p:tgtEl>
                                          <p:spTgt spid="23"/>
                                        </p:tgtEl>
                                        <p:attrNameLst>
                                          <p:attrName>ppt_x</p:attrName>
                                        </p:attrNameLst>
                                      </p:cBhvr>
                                      <p:tavLst>
                                        <p:tav tm="0">
                                          <p:val>
                                            <p:strVal val="0-#ppt_w/2"/>
                                          </p:val>
                                        </p:tav>
                                        <p:tav tm="100000">
                                          <p:val>
                                            <p:strVal val="#ppt_x"/>
                                          </p:val>
                                        </p:tav>
                                      </p:tavLst>
                                    </p:anim>
                                    <p:anim calcmode="lin" valueType="num">
                                      <p:cBhvr additive="base">
                                        <p:cTn id="45"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0-#ppt_w/2"/>
                                          </p:val>
                                        </p:tav>
                                        <p:tav tm="100000">
                                          <p:val>
                                            <p:strVal val="#ppt_x"/>
                                          </p:val>
                                        </p:tav>
                                      </p:tavLst>
                                    </p:anim>
                                    <p:anim calcmode="lin" valueType="num">
                                      <p:cBhvr additive="base">
                                        <p:cTn id="51" dur="500" fill="hold"/>
                                        <p:tgtEl>
                                          <p:spTgt spid="9"/>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0-#ppt_w/2"/>
                                          </p:val>
                                        </p:tav>
                                        <p:tav tm="100000">
                                          <p:val>
                                            <p:strVal val="#ppt_x"/>
                                          </p:val>
                                        </p:tav>
                                      </p:tavLst>
                                    </p:anim>
                                    <p:anim calcmode="lin" valueType="num">
                                      <p:cBhvr additive="base">
                                        <p:cTn id="55" dur="500" fill="hold"/>
                                        <p:tgtEl>
                                          <p:spTgt spid="24"/>
                                        </p:tgtEl>
                                        <p:attrNameLst>
                                          <p:attrName>ppt_y</p:attrName>
                                        </p:attrNameLst>
                                      </p:cBhvr>
                                      <p:tavLst>
                                        <p:tav tm="0">
                                          <p:val>
                                            <p:strVal val="#ppt_y"/>
                                          </p:val>
                                        </p:tav>
                                        <p:tav tm="100000">
                                          <p:val>
                                            <p:strVal val="#ppt_y"/>
                                          </p:val>
                                        </p:tav>
                                      </p:tavLst>
                                    </p:anim>
                                  </p:childTnLst>
                                </p:cTn>
                              </p:par>
                              <p:par>
                                <p:cTn id="56" presetID="2" presetClass="entr" presetSubtype="8" fill="hold" nodeType="with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500" fill="hold"/>
                                        <p:tgtEl>
                                          <p:spTgt spid="25"/>
                                        </p:tgtEl>
                                        <p:attrNameLst>
                                          <p:attrName>ppt_x</p:attrName>
                                        </p:attrNameLst>
                                      </p:cBhvr>
                                      <p:tavLst>
                                        <p:tav tm="0">
                                          <p:val>
                                            <p:strVal val="0-#ppt_w/2"/>
                                          </p:val>
                                        </p:tav>
                                        <p:tav tm="100000">
                                          <p:val>
                                            <p:strVal val="#ppt_x"/>
                                          </p:val>
                                        </p:tav>
                                      </p:tavLst>
                                    </p:anim>
                                    <p:anim calcmode="lin" valueType="num">
                                      <p:cBhvr additive="base">
                                        <p:cTn id="59" dur="500" fill="hold"/>
                                        <p:tgtEl>
                                          <p:spTgt spid="25"/>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additive="base">
                                        <p:cTn id="62" dur="500" fill="hold"/>
                                        <p:tgtEl>
                                          <p:spTgt spid="26"/>
                                        </p:tgtEl>
                                        <p:attrNameLst>
                                          <p:attrName>ppt_x</p:attrName>
                                        </p:attrNameLst>
                                      </p:cBhvr>
                                      <p:tavLst>
                                        <p:tav tm="0">
                                          <p:val>
                                            <p:strVal val="0-#ppt_w/2"/>
                                          </p:val>
                                        </p:tav>
                                        <p:tav tm="100000">
                                          <p:val>
                                            <p:strVal val="#ppt_x"/>
                                          </p:val>
                                        </p:tav>
                                      </p:tavLst>
                                    </p:anim>
                                    <p:anim calcmode="lin" valueType="num">
                                      <p:cBhvr additive="base">
                                        <p:cTn id="63"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8" fill="hold" grpId="0" nodeType="click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fill="hold"/>
                                        <p:tgtEl>
                                          <p:spTgt spid="27"/>
                                        </p:tgtEl>
                                        <p:attrNameLst>
                                          <p:attrName>ppt_x</p:attrName>
                                        </p:attrNameLst>
                                      </p:cBhvr>
                                      <p:tavLst>
                                        <p:tav tm="0">
                                          <p:val>
                                            <p:strVal val="0-#ppt_w/2"/>
                                          </p:val>
                                        </p:tav>
                                        <p:tav tm="100000">
                                          <p:val>
                                            <p:strVal val="#ppt_x"/>
                                          </p:val>
                                        </p:tav>
                                      </p:tavLst>
                                    </p:anim>
                                    <p:anim calcmode="lin" valueType="num">
                                      <p:cBhvr additive="base">
                                        <p:cTn id="69" dur="500" fill="hold"/>
                                        <p:tgtEl>
                                          <p:spTgt spid="27"/>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fill="hold"/>
                                        <p:tgtEl>
                                          <p:spTgt spid="10"/>
                                        </p:tgtEl>
                                        <p:attrNameLst>
                                          <p:attrName>ppt_x</p:attrName>
                                        </p:attrNameLst>
                                      </p:cBhvr>
                                      <p:tavLst>
                                        <p:tav tm="0">
                                          <p:val>
                                            <p:strVal val="0-#ppt_w/2"/>
                                          </p:val>
                                        </p:tav>
                                        <p:tav tm="100000">
                                          <p:val>
                                            <p:strVal val="#ppt_x"/>
                                          </p:val>
                                        </p:tav>
                                      </p:tavLst>
                                    </p:anim>
                                    <p:anim calcmode="lin" valueType="num">
                                      <p:cBhvr additive="base">
                                        <p:cTn id="73" dur="500" fill="hold"/>
                                        <p:tgtEl>
                                          <p:spTgt spid="10"/>
                                        </p:tgtEl>
                                        <p:attrNameLst>
                                          <p:attrName>ppt_y</p:attrName>
                                        </p:attrNameLst>
                                      </p:cBhvr>
                                      <p:tavLst>
                                        <p:tav tm="0">
                                          <p:val>
                                            <p:strVal val="#ppt_y"/>
                                          </p:val>
                                        </p:tav>
                                        <p:tav tm="100000">
                                          <p:val>
                                            <p:strVal val="#ppt_y"/>
                                          </p:val>
                                        </p:tav>
                                      </p:tavLst>
                                    </p:anim>
                                  </p:childTnLst>
                                </p:cTn>
                              </p:par>
                              <p:par>
                                <p:cTn id="74" presetID="2" presetClass="entr" presetSubtype="8" fill="hold" nodeType="withEffect">
                                  <p:stCondLst>
                                    <p:cond delay="0"/>
                                  </p:stCondLst>
                                  <p:childTnLst>
                                    <p:set>
                                      <p:cBhvr>
                                        <p:cTn id="75" dur="1" fill="hold">
                                          <p:stCondLst>
                                            <p:cond delay="0"/>
                                          </p:stCondLst>
                                        </p:cTn>
                                        <p:tgtEl>
                                          <p:spTgt spid="28"/>
                                        </p:tgtEl>
                                        <p:attrNameLst>
                                          <p:attrName>style.visibility</p:attrName>
                                        </p:attrNameLst>
                                      </p:cBhvr>
                                      <p:to>
                                        <p:strVal val="visible"/>
                                      </p:to>
                                    </p:set>
                                    <p:anim calcmode="lin" valueType="num">
                                      <p:cBhvr additive="base">
                                        <p:cTn id="76" dur="500" fill="hold"/>
                                        <p:tgtEl>
                                          <p:spTgt spid="28"/>
                                        </p:tgtEl>
                                        <p:attrNameLst>
                                          <p:attrName>ppt_x</p:attrName>
                                        </p:attrNameLst>
                                      </p:cBhvr>
                                      <p:tavLst>
                                        <p:tav tm="0">
                                          <p:val>
                                            <p:strVal val="0-#ppt_w/2"/>
                                          </p:val>
                                        </p:tav>
                                        <p:tav tm="100000">
                                          <p:val>
                                            <p:strVal val="#ppt_x"/>
                                          </p:val>
                                        </p:tav>
                                      </p:tavLst>
                                    </p:anim>
                                    <p:anim calcmode="lin" valueType="num">
                                      <p:cBhvr additive="base">
                                        <p:cTn id="77" dur="500" fill="hold"/>
                                        <p:tgtEl>
                                          <p:spTgt spid="28"/>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31"/>
                                        </p:tgtEl>
                                        <p:attrNameLst>
                                          <p:attrName>style.visibility</p:attrName>
                                        </p:attrNameLst>
                                      </p:cBhvr>
                                      <p:to>
                                        <p:strVal val="visible"/>
                                      </p:to>
                                    </p:set>
                                    <p:anim calcmode="lin" valueType="num">
                                      <p:cBhvr additive="base">
                                        <p:cTn id="80" dur="500" fill="hold"/>
                                        <p:tgtEl>
                                          <p:spTgt spid="31"/>
                                        </p:tgtEl>
                                        <p:attrNameLst>
                                          <p:attrName>ppt_x</p:attrName>
                                        </p:attrNameLst>
                                      </p:cBhvr>
                                      <p:tavLst>
                                        <p:tav tm="0">
                                          <p:val>
                                            <p:strVal val="0-#ppt_w/2"/>
                                          </p:val>
                                        </p:tav>
                                        <p:tav tm="100000">
                                          <p:val>
                                            <p:strVal val="#ppt_x"/>
                                          </p:val>
                                        </p:tav>
                                      </p:tavLst>
                                    </p:anim>
                                    <p:anim calcmode="lin" valueType="num">
                                      <p:cBhvr additive="base">
                                        <p:cTn id="81" dur="500" fill="hold"/>
                                        <p:tgtEl>
                                          <p:spTgt spid="31"/>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29"/>
                                        </p:tgtEl>
                                        <p:attrNameLst>
                                          <p:attrName>style.visibility</p:attrName>
                                        </p:attrNameLst>
                                      </p:cBhvr>
                                      <p:to>
                                        <p:strVal val="visible"/>
                                      </p:to>
                                    </p:set>
                                    <p:anim calcmode="lin" valueType="num">
                                      <p:cBhvr additive="base">
                                        <p:cTn id="84" dur="500" fill="hold"/>
                                        <p:tgtEl>
                                          <p:spTgt spid="29"/>
                                        </p:tgtEl>
                                        <p:attrNameLst>
                                          <p:attrName>ppt_x</p:attrName>
                                        </p:attrNameLst>
                                      </p:cBhvr>
                                      <p:tavLst>
                                        <p:tav tm="0">
                                          <p:val>
                                            <p:strVal val="0-#ppt_w/2"/>
                                          </p:val>
                                        </p:tav>
                                        <p:tav tm="100000">
                                          <p:val>
                                            <p:strVal val="#ppt_x"/>
                                          </p:val>
                                        </p:tav>
                                      </p:tavLst>
                                    </p:anim>
                                    <p:anim calcmode="lin" valueType="num">
                                      <p:cBhvr additive="base">
                                        <p:cTn id="85"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8" fill="hold" grpId="0" nodeType="clickEffect">
                                  <p:stCondLst>
                                    <p:cond delay="0"/>
                                  </p:stCondLst>
                                  <p:childTnLst>
                                    <p:set>
                                      <p:cBhvr>
                                        <p:cTn id="89" dur="1" fill="hold">
                                          <p:stCondLst>
                                            <p:cond delay="0"/>
                                          </p:stCondLst>
                                        </p:cTn>
                                        <p:tgtEl>
                                          <p:spTgt spid="11"/>
                                        </p:tgtEl>
                                        <p:attrNameLst>
                                          <p:attrName>style.visibility</p:attrName>
                                        </p:attrNameLst>
                                      </p:cBhvr>
                                      <p:to>
                                        <p:strVal val="visible"/>
                                      </p:to>
                                    </p:set>
                                    <p:anim calcmode="lin" valueType="num">
                                      <p:cBhvr additive="base">
                                        <p:cTn id="90" dur="500" fill="hold"/>
                                        <p:tgtEl>
                                          <p:spTgt spid="11"/>
                                        </p:tgtEl>
                                        <p:attrNameLst>
                                          <p:attrName>ppt_x</p:attrName>
                                        </p:attrNameLst>
                                      </p:cBhvr>
                                      <p:tavLst>
                                        <p:tav tm="0">
                                          <p:val>
                                            <p:strVal val="0-#ppt_w/2"/>
                                          </p:val>
                                        </p:tav>
                                        <p:tav tm="100000">
                                          <p:val>
                                            <p:strVal val="#ppt_x"/>
                                          </p:val>
                                        </p:tav>
                                      </p:tavLst>
                                    </p:anim>
                                    <p:anim calcmode="lin" valueType="num">
                                      <p:cBhvr additive="base">
                                        <p:cTn id="91" dur="500" fill="hold"/>
                                        <p:tgtEl>
                                          <p:spTgt spid="11"/>
                                        </p:tgtEl>
                                        <p:attrNameLst>
                                          <p:attrName>ppt_y</p:attrName>
                                        </p:attrNameLst>
                                      </p:cBhvr>
                                      <p:tavLst>
                                        <p:tav tm="0">
                                          <p:val>
                                            <p:strVal val="#ppt_y"/>
                                          </p:val>
                                        </p:tav>
                                        <p:tav tm="100000">
                                          <p:val>
                                            <p:strVal val="#ppt_y"/>
                                          </p:val>
                                        </p:tav>
                                      </p:tavLst>
                                    </p:anim>
                                  </p:childTnLst>
                                </p:cTn>
                              </p:par>
                              <p:par>
                                <p:cTn id="92" presetID="2" presetClass="entr" presetSubtype="8"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 calcmode="lin" valueType="num">
                                      <p:cBhvr additive="base">
                                        <p:cTn id="94" dur="500" fill="hold"/>
                                        <p:tgtEl>
                                          <p:spTgt spid="33"/>
                                        </p:tgtEl>
                                        <p:attrNameLst>
                                          <p:attrName>ppt_x</p:attrName>
                                        </p:attrNameLst>
                                      </p:cBhvr>
                                      <p:tavLst>
                                        <p:tav tm="0">
                                          <p:val>
                                            <p:strVal val="0-#ppt_w/2"/>
                                          </p:val>
                                        </p:tav>
                                        <p:tav tm="100000">
                                          <p:val>
                                            <p:strVal val="#ppt_x"/>
                                          </p:val>
                                        </p:tav>
                                      </p:tavLst>
                                    </p:anim>
                                    <p:anim calcmode="lin" valueType="num">
                                      <p:cBhvr additive="base">
                                        <p:cTn id="95" dur="500" fill="hold"/>
                                        <p:tgtEl>
                                          <p:spTgt spid="33"/>
                                        </p:tgtEl>
                                        <p:attrNameLst>
                                          <p:attrName>ppt_y</p:attrName>
                                        </p:attrNameLst>
                                      </p:cBhvr>
                                      <p:tavLst>
                                        <p:tav tm="0">
                                          <p:val>
                                            <p:strVal val="#ppt_y"/>
                                          </p:val>
                                        </p:tav>
                                        <p:tav tm="100000">
                                          <p:val>
                                            <p:strVal val="#ppt_y"/>
                                          </p:val>
                                        </p:tav>
                                      </p:tavLst>
                                    </p:anim>
                                  </p:childTnLst>
                                </p:cTn>
                              </p:par>
                              <p:par>
                                <p:cTn id="96" presetID="2" presetClass="entr" presetSubtype="8" fill="hold" nodeType="withEffect">
                                  <p:stCondLst>
                                    <p:cond delay="0"/>
                                  </p:stCondLst>
                                  <p:childTnLst>
                                    <p:set>
                                      <p:cBhvr>
                                        <p:cTn id="97" dur="1" fill="hold">
                                          <p:stCondLst>
                                            <p:cond delay="0"/>
                                          </p:stCondLst>
                                        </p:cTn>
                                        <p:tgtEl>
                                          <p:spTgt spid="34"/>
                                        </p:tgtEl>
                                        <p:attrNameLst>
                                          <p:attrName>style.visibility</p:attrName>
                                        </p:attrNameLst>
                                      </p:cBhvr>
                                      <p:to>
                                        <p:strVal val="visible"/>
                                      </p:to>
                                    </p:set>
                                    <p:anim calcmode="lin" valueType="num">
                                      <p:cBhvr additive="base">
                                        <p:cTn id="98" dur="500" fill="hold"/>
                                        <p:tgtEl>
                                          <p:spTgt spid="34"/>
                                        </p:tgtEl>
                                        <p:attrNameLst>
                                          <p:attrName>ppt_x</p:attrName>
                                        </p:attrNameLst>
                                      </p:cBhvr>
                                      <p:tavLst>
                                        <p:tav tm="0">
                                          <p:val>
                                            <p:strVal val="0-#ppt_w/2"/>
                                          </p:val>
                                        </p:tav>
                                        <p:tav tm="100000">
                                          <p:val>
                                            <p:strVal val="#ppt_x"/>
                                          </p:val>
                                        </p:tav>
                                      </p:tavLst>
                                    </p:anim>
                                    <p:anim calcmode="lin" valueType="num">
                                      <p:cBhvr additive="base">
                                        <p:cTn id="99" dur="500" fill="hold"/>
                                        <p:tgtEl>
                                          <p:spTgt spid="34"/>
                                        </p:tgtEl>
                                        <p:attrNameLst>
                                          <p:attrName>ppt_y</p:attrName>
                                        </p:attrNameLst>
                                      </p:cBhvr>
                                      <p:tavLst>
                                        <p:tav tm="0">
                                          <p:val>
                                            <p:strVal val="#ppt_y"/>
                                          </p:val>
                                        </p:tav>
                                        <p:tav tm="100000">
                                          <p:val>
                                            <p:strVal val="#ppt_y"/>
                                          </p:val>
                                        </p:tav>
                                      </p:tavLst>
                                    </p:anim>
                                  </p:childTnLst>
                                </p:cTn>
                              </p:par>
                              <p:par>
                                <p:cTn id="100" presetID="2" presetClass="entr" presetSubtype="8" fill="hold" grpId="0" nodeType="withEffect">
                                  <p:stCondLst>
                                    <p:cond delay="0"/>
                                  </p:stCondLst>
                                  <p:childTnLst>
                                    <p:set>
                                      <p:cBhvr>
                                        <p:cTn id="101" dur="1" fill="hold">
                                          <p:stCondLst>
                                            <p:cond delay="0"/>
                                          </p:stCondLst>
                                        </p:cTn>
                                        <p:tgtEl>
                                          <p:spTgt spid="35"/>
                                        </p:tgtEl>
                                        <p:attrNameLst>
                                          <p:attrName>style.visibility</p:attrName>
                                        </p:attrNameLst>
                                      </p:cBhvr>
                                      <p:to>
                                        <p:strVal val="visible"/>
                                      </p:to>
                                    </p:set>
                                    <p:anim calcmode="lin" valueType="num">
                                      <p:cBhvr additive="base">
                                        <p:cTn id="102" dur="500" fill="hold"/>
                                        <p:tgtEl>
                                          <p:spTgt spid="35"/>
                                        </p:tgtEl>
                                        <p:attrNameLst>
                                          <p:attrName>ppt_x</p:attrName>
                                        </p:attrNameLst>
                                      </p:cBhvr>
                                      <p:tavLst>
                                        <p:tav tm="0">
                                          <p:val>
                                            <p:strVal val="0-#ppt_w/2"/>
                                          </p:val>
                                        </p:tav>
                                        <p:tav tm="100000">
                                          <p:val>
                                            <p:strVal val="#ppt_x"/>
                                          </p:val>
                                        </p:tav>
                                      </p:tavLst>
                                    </p:anim>
                                    <p:anim calcmode="lin" valueType="num">
                                      <p:cBhvr additive="base">
                                        <p:cTn id="103"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1" grpId="0"/>
      <p:bldP spid="12" grpId="0"/>
      <p:bldP spid="20" grpId="0"/>
      <p:bldP spid="21" grpId="0"/>
      <p:bldP spid="23" grpId="0"/>
      <p:bldP spid="24" grpId="0"/>
      <p:bldP spid="26" grpId="0"/>
      <p:bldP spid="27" grpId="0"/>
      <p:bldP spid="29" grpId="0"/>
      <p:bldP spid="31" grpId="0"/>
      <p:bldP spid="33"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6FA3EA-8AF2-6000-4C89-D67B345DB4FD}"/>
              </a:ext>
            </a:extLst>
          </p:cNvPr>
          <p:cNvSpPr>
            <a:spLocks noGrp="1"/>
          </p:cNvSpPr>
          <p:nvPr>
            <p:ph type="title"/>
          </p:nvPr>
        </p:nvSpPr>
        <p:spPr/>
        <p:txBody>
          <a:bodyPr/>
          <a:lstStyle/>
          <a:p>
            <a:endParaRPr lang="es-EC"/>
          </a:p>
        </p:txBody>
      </p:sp>
      <p:sp>
        <p:nvSpPr>
          <p:cNvPr id="3" name="Marcador de contenido 2">
            <a:extLst>
              <a:ext uri="{FF2B5EF4-FFF2-40B4-BE49-F238E27FC236}">
                <a16:creationId xmlns:a16="http://schemas.microsoft.com/office/drawing/2014/main" id="{65FA4872-C892-A220-2287-000EAAB383BB}"/>
              </a:ext>
            </a:extLst>
          </p:cNvPr>
          <p:cNvSpPr>
            <a:spLocks noGrp="1"/>
          </p:cNvSpPr>
          <p:nvPr>
            <p:ph idx="1"/>
          </p:nvPr>
        </p:nvSpPr>
        <p:spPr/>
        <p:txBody>
          <a:bodyPr/>
          <a:lstStyle/>
          <a:p>
            <a:endParaRPr lang="es-EC"/>
          </a:p>
        </p:txBody>
      </p:sp>
      <p:sp>
        <p:nvSpPr>
          <p:cNvPr id="4" name="Rectángulo 3">
            <a:extLst>
              <a:ext uri="{FF2B5EF4-FFF2-40B4-BE49-F238E27FC236}">
                <a16:creationId xmlns:a16="http://schemas.microsoft.com/office/drawing/2014/main" id="{89B449EE-1644-226F-27E2-E4420E4EA7F6}"/>
              </a:ext>
            </a:extLst>
          </p:cNvPr>
          <p:cNvSpPr/>
          <p:nvPr/>
        </p:nvSpPr>
        <p:spPr>
          <a:xfrm>
            <a:off x="0" y="0"/>
            <a:ext cx="12192000" cy="6858000"/>
          </a:xfrm>
          <a:prstGeom prst="rect">
            <a:avLst/>
          </a:prstGeom>
          <a:solidFill>
            <a:srgbClr val="88F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5" name="CuadroTexto 4">
            <a:extLst>
              <a:ext uri="{FF2B5EF4-FFF2-40B4-BE49-F238E27FC236}">
                <a16:creationId xmlns:a16="http://schemas.microsoft.com/office/drawing/2014/main" id="{A0EE71C2-A39B-8DCE-0992-ECD82AD1B7BB}"/>
              </a:ext>
            </a:extLst>
          </p:cNvPr>
          <p:cNvSpPr txBox="1"/>
          <p:nvPr/>
        </p:nvSpPr>
        <p:spPr>
          <a:xfrm>
            <a:off x="3764012" y="3035942"/>
            <a:ext cx="7731760" cy="925894"/>
          </a:xfrm>
          <a:prstGeom prst="rect">
            <a:avLst/>
          </a:prstGeom>
          <a:noFill/>
        </p:spPr>
        <p:txBody>
          <a:bodyPr wrap="square">
            <a:spAutoFit/>
          </a:bodyPr>
          <a:lstStyle/>
          <a:p>
            <a:pPr algn="r">
              <a:lnSpc>
                <a:spcPts val="6500"/>
              </a:lnSpc>
            </a:pPr>
            <a:r>
              <a:rPr lang="en-US" sz="6000" b="1" dirty="0">
                <a:solidFill>
                  <a:srgbClr val="00524F"/>
                </a:solidFill>
                <a:latin typeface="Bagoss Extended" pitchFamily="2" charset="0"/>
                <a:ea typeface="Bagoss Extended" pitchFamily="2" charset="0"/>
                <a:cs typeface="Bagoss Extended" pitchFamily="2" charset="0"/>
              </a:rPr>
              <a:t>Lorem Ipsum</a:t>
            </a:r>
            <a:endParaRPr lang="es-EC" sz="6000" b="1" dirty="0">
              <a:solidFill>
                <a:srgbClr val="00524F"/>
              </a:solidFill>
              <a:latin typeface="Bagoss Extended" pitchFamily="2" charset="0"/>
              <a:ea typeface="Bagoss Extended" pitchFamily="2" charset="0"/>
              <a:cs typeface="Bagoss Extended" pitchFamily="2" charset="0"/>
            </a:endParaRPr>
          </a:p>
        </p:txBody>
      </p:sp>
      <p:pic>
        <p:nvPicPr>
          <p:cNvPr id="7" name="Gráfico 6">
            <a:extLst>
              <a:ext uri="{FF2B5EF4-FFF2-40B4-BE49-F238E27FC236}">
                <a16:creationId xmlns:a16="http://schemas.microsoft.com/office/drawing/2014/main" id="{2FDCF5AF-403D-FD44-6939-F2CEDF339F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16551" y="441241"/>
            <a:ext cx="5975517" cy="5975517"/>
          </a:xfrm>
          <a:prstGeom prst="rect">
            <a:avLst/>
          </a:prstGeom>
        </p:spPr>
      </p:pic>
      <p:sp>
        <p:nvSpPr>
          <p:cNvPr id="9" name="CuadroTexto 8">
            <a:extLst>
              <a:ext uri="{FF2B5EF4-FFF2-40B4-BE49-F238E27FC236}">
                <a16:creationId xmlns:a16="http://schemas.microsoft.com/office/drawing/2014/main" id="{FAF68553-B251-C2B7-7CE7-2E23E7A6CE46}"/>
              </a:ext>
            </a:extLst>
          </p:cNvPr>
          <p:cNvSpPr txBox="1"/>
          <p:nvPr/>
        </p:nvSpPr>
        <p:spPr>
          <a:xfrm>
            <a:off x="5638988" y="2354905"/>
            <a:ext cx="5785798" cy="369332"/>
          </a:xfrm>
          <a:prstGeom prst="rect">
            <a:avLst/>
          </a:prstGeom>
          <a:noFill/>
        </p:spPr>
        <p:txBody>
          <a:bodyPr wrap="square">
            <a:spAutoFit/>
          </a:bodyPr>
          <a:lstStyle/>
          <a:p>
            <a:pPr algn="r"/>
            <a:r>
              <a:rPr lang="es-MX" b="1" dirty="0" err="1">
                <a:solidFill>
                  <a:srgbClr val="00524F"/>
                </a:solidFill>
                <a:latin typeface="Bagoss Extended" pitchFamily="2" charset="0"/>
                <a:ea typeface="Bagoss Extended" pitchFamily="2" charset="0"/>
                <a:cs typeface="Bagoss Extended" pitchFamily="2" charset="0"/>
              </a:rPr>
              <a:t>Lorem</a:t>
            </a:r>
            <a:r>
              <a:rPr lang="es-MX" b="1" dirty="0">
                <a:solidFill>
                  <a:srgbClr val="00524F"/>
                </a:solidFill>
                <a:latin typeface="Bagoss Extended" pitchFamily="2" charset="0"/>
                <a:ea typeface="Bagoss Extended" pitchFamily="2" charset="0"/>
                <a:cs typeface="Bagoss Extended" pitchFamily="2" charset="0"/>
              </a:rPr>
              <a:t> </a:t>
            </a:r>
            <a:r>
              <a:rPr lang="es-MX" b="1" dirty="0" err="1">
                <a:solidFill>
                  <a:srgbClr val="00524F"/>
                </a:solidFill>
                <a:latin typeface="Bagoss Extended" pitchFamily="2" charset="0"/>
                <a:ea typeface="Bagoss Extended" pitchFamily="2" charset="0"/>
                <a:cs typeface="Bagoss Extended" pitchFamily="2" charset="0"/>
              </a:rPr>
              <a:t>Ipsum</a:t>
            </a:r>
            <a:r>
              <a:rPr lang="es-MX" b="1" dirty="0">
                <a:solidFill>
                  <a:srgbClr val="00524F"/>
                </a:solidFill>
                <a:latin typeface="Bagoss Extended" pitchFamily="2" charset="0"/>
                <a:ea typeface="Bagoss Extended" pitchFamily="2" charset="0"/>
                <a:cs typeface="Bagoss Extended" pitchFamily="2" charset="0"/>
              </a:rPr>
              <a:t>| </a:t>
            </a:r>
            <a:r>
              <a:rPr lang="en-US" dirty="0">
                <a:solidFill>
                  <a:srgbClr val="00524F"/>
                </a:solidFill>
                <a:latin typeface="Bagoss Extended" pitchFamily="2" charset="0"/>
                <a:ea typeface="Bagoss Extended" pitchFamily="2" charset="0"/>
                <a:cs typeface="Bagoss Extended" pitchFamily="2" charset="0"/>
              </a:rPr>
              <a:t>Lorem Ipsum</a:t>
            </a:r>
            <a:endParaRPr lang="es-EC" sz="4400" dirty="0">
              <a:solidFill>
                <a:srgbClr val="00524F"/>
              </a:solidFill>
              <a:latin typeface="Bagoss Extended" pitchFamily="2" charset="0"/>
              <a:ea typeface="Bagoss Extended" pitchFamily="2" charset="0"/>
              <a:cs typeface="Bagoss Extended" pitchFamily="2" charset="0"/>
            </a:endParaRPr>
          </a:p>
        </p:txBody>
      </p:sp>
    </p:spTree>
    <p:extLst>
      <p:ext uri="{BB962C8B-B14F-4D97-AF65-F5344CB8AC3E}">
        <p14:creationId xmlns:p14="http://schemas.microsoft.com/office/powerpoint/2010/main" val="1165677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áfico 3">
            <a:extLst>
              <a:ext uri="{FF2B5EF4-FFF2-40B4-BE49-F238E27FC236}">
                <a16:creationId xmlns:a16="http://schemas.microsoft.com/office/drawing/2014/main" id="{9B33AF21-6FF0-A6D9-70F1-84F6062637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0"/>
            <a:ext cx="5746750" cy="6858000"/>
          </a:xfrm>
          <a:prstGeom prst="rect">
            <a:avLst/>
          </a:prstGeom>
        </p:spPr>
      </p:pic>
      <p:grpSp>
        <p:nvGrpSpPr>
          <p:cNvPr id="5" name="Grupo 4">
            <a:extLst>
              <a:ext uri="{FF2B5EF4-FFF2-40B4-BE49-F238E27FC236}">
                <a16:creationId xmlns:a16="http://schemas.microsoft.com/office/drawing/2014/main" id="{745F6C37-36EC-5AA1-5E6E-D92F8187C393}"/>
              </a:ext>
            </a:extLst>
          </p:cNvPr>
          <p:cNvGrpSpPr/>
          <p:nvPr/>
        </p:nvGrpSpPr>
        <p:grpSpPr>
          <a:xfrm>
            <a:off x="1060768" y="2374821"/>
            <a:ext cx="2702560" cy="2981691"/>
            <a:chOff x="615633" y="2374821"/>
            <a:chExt cx="2702560" cy="2981691"/>
          </a:xfrm>
        </p:grpSpPr>
        <p:sp>
          <p:nvSpPr>
            <p:cNvPr id="6" name="CuadroTexto 5">
              <a:extLst>
                <a:ext uri="{FF2B5EF4-FFF2-40B4-BE49-F238E27FC236}">
                  <a16:creationId xmlns:a16="http://schemas.microsoft.com/office/drawing/2014/main" id="{9FE71395-2ECF-C7BC-A869-7B60EEA172CD}"/>
                </a:ext>
              </a:extLst>
            </p:cNvPr>
            <p:cNvSpPr txBox="1"/>
            <p:nvPr/>
          </p:nvSpPr>
          <p:spPr>
            <a:xfrm>
              <a:off x="615633" y="3786852"/>
              <a:ext cx="2702560" cy="1569660"/>
            </a:xfrm>
            <a:prstGeom prst="rect">
              <a:avLst/>
            </a:prstGeom>
            <a:noFill/>
          </p:spPr>
          <p:txBody>
            <a:bodyPr wrap="square">
              <a:spAutoFit/>
            </a:bodyPr>
            <a:lstStyle/>
            <a:p>
              <a:r>
                <a:rPr lang="en-US" sz="4800" b="1" i="0" u="none" strike="noStrike" dirty="0">
                  <a:solidFill>
                    <a:srgbClr val="FAA6FF"/>
                  </a:solidFill>
                  <a:effectLst/>
                  <a:latin typeface="Bagoss Extended Bold" pitchFamily="2" charset="0"/>
                  <a:ea typeface="Bagoss Extended Bold" pitchFamily="2" charset="0"/>
                  <a:cs typeface="Bagoss Extended Bold" pitchFamily="2" charset="0"/>
                </a:rPr>
                <a:t>Lorem Ipsum</a:t>
              </a:r>
              <a:endParaRPr lang="es-EC" sz="4800" dirty="0">
                <a:solidFill>
                  <a:srgbClr val="FAA6FF"/>
                </a:solidFill>
                <a:latin typeface="Bagoss Extended Bold" pitchFamily="2" charset="0"/>
                <a:ea typeface="Bagoss Extended Bold" pitchFamily="2" charset="0"/>
                <a:cs typeface="Bagoss Extended Bold" pitchFamily="2" charset="0"/>
              </a:endParaRPr>
            </a:p>
          </p:txBody>
        </p:sp>
        <p:pic>
          <p:nvPicPr>
            <p:cNvPr id="7" name="Gráfico 6">
              <a:extLst>
                <a:ext uri="{FF2B5EF4-FFF2-40B4-BE49-F238E27FC236}">
                  <a16:creationId xmlns:a16="http://schemas.microsoft.com/office/drawing/2014/main" id="{764C2420-1910-E635-9C32-02E8D9EA1B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38263" y="2374821"/>
              <a:ext cx="1257300" cy="1257300"/>
            </a:xfrm>
            <a:prstGeom prst="rect">
              <a:avLst/>
            </a:prstGeom>
          </p:spPr>
        </p:pic>
      </p:grpSp>
      <p:sp>
        <p:nvSpPr>
          <p:cNvPr id="8" name="CuadroTexto 7">
            <a:extLst>
              <a:ext uri="{FF2B5EF4-FFF2-40B4-BE49-F238E27FC236}">
                <a16:creationId xmlns:a16="http://schemas.microsoft.com/office/drawing/2014/main" id="{DF0E279A-BF2F-490B-B7A4-1682B38781FC}"/>
              </a:ext>
            </a:extLst>
          </p:cNvPr>
          <p:cNvSpPr txBox="1"/>
          <p:nvPr/>
        </p:nvSpPr>
        <p:spPr>
          <a:xfrm>
            <a:off x="5008564" y="151179"/>
            <a:ext cx="7701596" cy="5724644"/>
          </a:xfrm>
          <a:prstGeom prst="rect">
            <a:avLst/>
          </a:prstGeom>
          <a:noFill/>
        </p:spPr>
        <p:txBody>
          <a:bodyPr wrap="square">
            <a:spAutoFit/>
          </a:bodyPr>
          <a:lstStyle/>
          <a:p>
            <a:pPr fontAlgn="base"/>
            <a:r>
              <a:rPr lang="en-US" sz="2000" b="1" dirty="0">
                <a:solidFill>
                  <a:srgbClr val="6D0A58"/>
                </a:solidFill>
                <a:latin typeface="Bagoss Extended" pitchFamily="2" charset="0"/>
                <a:ea typeface="Bagoss Extended" pitchFamily="2" charset="0"/>
                <a:cs typeface="Bagoss Extended" pitchFamily="2" charset="0"/>
              </a:rPr>
              <a:t>Lorem Ipsum</a:t>
            </a:r>
            <a:r>
              <a:rPr lang="en-US" sz="1400" b="0" i="0" dirty="0">
                <a:solidFill>
                  <a:srgbClr val="6D0A58"/>
                </a:solidFill>
                <a:effectLst/>
                <a:latin typeface="Bagoss Extended" panose="020B0505060102020204" pitchFamily="34" charset="0"/>
                <a:ea typeface="Bagoss Extended" panose="020B0505060102020204" pitchFamily="34" charset="0"/>
                <a:cs typeface="Bagoss Extended" panose="020B0505060102020204" pitchFamily="34" charset="0"/>
              </a:rPr>
              <a:t>​</a:t>
            </a:r>
          </a:p>
          <a:p>
            <a:pPr fontAlgn="base"/>
            <a:r>
              <a:rPr lang="en-US" sz="16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a:t>
            </a:r>
            <a:endParaRPr lang="en-US" sz="16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a:p>
            <a:pPr marL="285750" indent="-285750" fontAlgn="base">
              <a:buBlip>
                <a:blip r:embed="rId6"/>
              </a:buBlip>
            </a:pPr>
            <a:r>
              <a:rPr lang="en-US" sz="1400" dirty="0">
                <a:solidFill>
                  <a:srgbClr val="6D0A58"/>
                </a:solidFill>
                <a:latin typeface="Aptos" panose="020B0004020202020204" pitchFamily="34" charset="0"/>
                <a:ea typeface="Bagoss Extended" panose="020B0505060102020204" pitchFamily="34" charset="0"/>
                <a:cs typeface="Bagoss Extended" panose="020B0505060102020204" pitchFamily="34" charset="0"/>
              </a:rPr>
              <a:t>Lorem Ipsum</a:t>
            </a:r>
          </a:p>
          <a:p>
            <a:pPr marL="285750" indent="-285750" fontAlgn="base">
              <a:buBlip>
                <a:blip r:embed="rId6"/>
              </a:buBlip>
            </a:pPr>
            <a:r>
              <a:rPr lang="es-EC" sz="1600" dirty="0" err="1">
                <a:latin typeface="Aptos" panose="020B0004020202020204" pitchFamily="34" charset="0"/>
                <a:ea typeface="Bagoss Extended" panose="020B0505060102020204" pitchFamily="34" charset="0"/>
                <a:cs typeface="Bagoss Extended" panose="020B0505060102020204" pitchFamily="34" charset="0"/>
              </a:rPr>
              <a:t>Lorem</a:t>
            </a:r>
            <a:r>
              <a:rPr lang="es-EC" sz="1600" dirty="0">
                <a:latin typeface="Aptos" panose="020B0004020202020204" pitchFamily="34" charset="0"/>
                <a:ea typeface="Bagoss Extended" panose="020B0505060102020204" pitchFamily="34" charset="0"/>
                <a:cs typeface="Bagoss Extended" panose="020B0505060102020204" pitchFamily="34" charset="0"/>
              </a:rPr>
              <a:t> </a:t>
            </a:r>
            <a:r>
              <a:rPr lang="es-EC" sz="1600" dirty="0" err="1">
                <a:latin typeface="Aptos" panose="020B0004020202020204" pitchFamily="34" charset="0"/>
                <a:ea typeface="Bagoss Extended" panose="020B0505060102020204" pitchFamily="34" charset="0"/>
                <a:cs typeface="Bagoss Extended" panose="020B0505060102020204" pitchFamily="34" charset="0"/>
              </a:rPr>
              <a:t>Ipsum</a:t>
            </a:r>
            <a:endParaRPr lang="es-EC" sz="1600" dirty="0">
              <a:latin typeface="Aptos" panose="020B0004020202020204" pitchFamily="34" charset="0"/>
              <a:ea typeface="Bagoss Extended" panose="020B0505060102020204" pitchFamily="34" charset="0"/>
              <a:cs typeface="Bagoss Extended" panose="020B0505060102020204" pitchFamily="34" charset="0"/>
            </a:endParaRPr>
          </a:p>
          <a:p>
            <a:pPr marL="285750" indent="-285750" fontAlgn="base">
              <a:buBlip>
                <a:blip r:embed="rId6"/>
              </a:buBlip>
            </a:pPr>
            <a:r>
              <a:rPr lang="es-EC" sz="1600" dirty="0" err="1">
                <a:latin typeface="Aptos" panose="020B0004020202020204" pitchFamily="34" charset="0"/>
                <a:ea typeface="Bagoss Extended" panose="020B0505060102020204" pitchFamily="34" charset="0"/>
                <a:cs typeface="Bagoss Extended" panose="020B0505060102020204" pitchFamily="34" charset="0"/>
              </a:rPr>
              <a:t>Lorem</a:t>
            </a:r>
            <a:r>
              <a:rPr lang="es-EC" sz="1600" dirty="0">
                <a:latin typeface="Aptos" panose="020B0004020202020204" pitchFamily="34" charset="0"/>
                <a:ea typeface="Bagoss Extended" panose="020B0505060102020204" pitchFamily="34" charset="0"/>
                <a:cs typeface="Bagoss Extended" panose="020B0505060102020204" pitchFamily="34" charset="0"/>
              </a:rPr>
              <a:t> </a:t>
            </a:r>
            <a:r>
              <a:rPr lang="es-EC" sz="1600" dirty="0" err="1">
                <a:latin typeface="Aptos" panose="020B0004020202020204" pitchFamily="34" charset="0"/>
                <a:ea typeface="Bagoss Extended" panose="020B0505060102020204" pitchFamily="34" charset="0"/>
                <a:cs typeface="Bagoss Extended" panose="020B0505060102020204" pitchFamily="34" charset="0"/>
              </a:rPr>
              <a:t>Ipsum</a:t>
            </a:r>
            <a:endParaRPr lang="es-EC" sz="1600" dirty="0">
              <a:latin typeface="Aptos" panose="020B0004020202020204" pitchFamily="34" charset="0"/>
              <a:ea typeface="Bagoss Extended" panose="020B0505060102020204" pitchFamily="34" charset="0"/>
              <a:cs typeface="Bagoss Extended" panose="020B0505060102020204" pitchFamily="34" charset="0"/>
            </a:endParaRPr>
          </a:p>
          <a:p>
            <a:pPr marL="285750" indent="-285750" fontAlgn="base">
              <a:buBlip>
                <a:blip r:embed="rId6"/>
              </a:buBlip>
            </a:pPr>
            <a:r>
              <a:rPr lang="es-EC" sz="1600" dirty="0" err="1">
                <a:latin typeface="Aptos" panose="020B0004020202020204" pitchFamily="34" charset="0"/>
                <a:ea typeface="Bagoss Extended" panose="020B0505060102020204" pitchFamily="34" charset="0"/>
                <a:cs typeface="Bagoss Extended" panose="020B0505060102020204" pitchFamily="34" charset="0"/>
              </a:rPr>
              <a:t>Lorem</a:t>
            </a:r>
            <a:r>
              <a:rPr lang="es-EC" sz="1600" dirty="0">
                <a:latin typeface="Aptos" panose="020B0004020202020204" pitchFamily="34" charset="0"/>
                <a:ea typeface="Bagoss Extended" panose="020B0505060102020204" pitchFamily="34" charset="0"/>
                <a:cs typeface="Bagoss Extended" panose="020B0505060102020204" pitchFamily="34" charset="0"/>
              </a:rPr>
              <a:t> </a:t>
            </a:r>
            <a:r>
              <a:rPr lang="es-EC" sz="1600" dirty="0" err="1">
                <a:latin typeface="Aptos" panose="020B0004020202020204" pitchFamily="34" charset="0"/>
                <a:ea typeface="Bagoss Extended" panose="020B0505060102020204" pitchFamily="34" charset="0"/>
                <a:cs typeface="Bagoss Extended" panose="020B0505060102020204" pitchFamily="34" charset="0"/>
              </a:rPr>
              <a:t>Ipsum</a:t>
            </a:r>
            <a:endParaRPr lang="es-EC" sz="1600" dirty="0">
              <a:latin typeface="Aptos" panose="020B0004020202020204" pitchFamily="34" charset="0"/>
              <a:ea typeface="Bagoss Extended" panose="020B0505060102020204" pitchFamily="34" charset="0"/>
              <a:cs typeface="Bagoss Extended" panose="020B0505060102020204" pitchFamily="34" charset="0"/>
            </a:endParaRPr>
          </a:p>
          <a:p>
            <a:pPr fontAlgn="base"/>
            <a:r>
              <a:rPr lang="es-EC" sz="1600" b="1"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00" b="1"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16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a:p>
            <a:pPr fontAlgn="base"/>
            <a:endParaRPr lang="es-EC" sz="16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a:p>
            <a:pPr fontAlgn="base"/>
            <a:r>
              <a:rPr lang="es-EC" sz="14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4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4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n-US" sz="14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marL="285750" indent="-285750" fontAlgn="base">
              <a:buBlip>
                <a:blip r:embed="rId6"/>
              </a:buBlip>
            </a:pPr>
            <a:r>
              <a:rPr lang="es-EC" sz="14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4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4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1600" b="1" dirty="0">
              <a:latin typeface="Bagoss Extended" panose="020B0505060102020204" pitchFamily="34" charset="0"/>
              <a:ea typeface="Bagoss Extended" panose="020B0505060102020204" pitchFamily="34" charset="0"/>
              <a:cs typeface="Bagoss Extended" panose="020B0505060102020204" pitchFamily="34" charset="0"/>
            </a:endParaRPr>
          </a:p>
          <a:p>
            <a:pPr fontAlgn="base"/>
            <a:r>
              <a:rPr lang="es-EC" sz="1600" b="1"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00" b="1"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6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fontAlgn="base"/>
            <a:endParaRPr lang="es-EC" sz="16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a:p>
            <a:pPr marL="285750" indent="-285750" fontAlgn="base">
              <a:buBlip>
                <a:blip r:embed="rId6"/>
              </a:buBlip>
            </a:pPr>
            <a:r>
              <a:rPr lang="es-EC" sz="14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4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4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4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n-US" sz="14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marL="285750" indent="-285750" fontAlgn="base">
              <a:buBlip>
                <a:blip r:embed="rId6"/>
              </a:buBlip>
            </a:pPr>
            <a:r>
              <a:rPr lang="es-EC" sz="14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4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4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n-US" sz="14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marL="285750" indent="-285750" fontAlgn="base">
              <a:buBlip>
                <a:blip r:embed="rId6"/>
              </a:buBlip>
            </a:pPr>
            <a:r>
              <a:rPr lang="es-EC" sz="14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4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4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4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fontAlgn="base"/>
            <a:endParaRPr lang="es-EC" sz="1600" b="1" dirty="0">
              <a:latin typeface="Bagoss Extended" panose="020B0505060102020204" pitchFamily="34" charset="0"/>
              <a:ea typeface="Bagoss Extended" panose="020B0505060102020204" pitchFamily="34" charset="0"/>
              <a:cs typeface="Bagoss Extended" panose="020B0505060102020204" pitchFamily="34" charset="0"/>
            </a:endParaRPr>
          </a:p>
          <a:p>
            <a:pPr fontAlgn="base"/>
            <a:r>
              <a:rPr lang="es-EC" sz="1600" b="1"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00" b="1"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600" dirty="0">
                <a:latin typeface="Bagoss Extended" panose="020B0505060102020204" pitchFamily="34" charset="0"/>
                <a:ea typeface="Bagoss Extended" panose="020B0505060102020204" pitchFamily="34" charset="0"/>
                <a:cs typeface="Bagoss Extended" panose="020B0505060102020204" pitchFamily="34" charset="0"/>
              </a:rPr>
              <a:t>​</a:t>
            </a:r>
          </a:p>
          <a:p>
            <a:pPr fontAlgn="base"/>
            <a:endParaRPr lang="es-EC" sz="1600" dirty="0">
              <a:latin typeface="Bagoss Extended" panose="020B0505060102020204" pitchFamily="34" charset="0"/>
              <a:ea typeface="Bagoss Extended" panose="020B0505060102020204" pitchFamily="34" charset="0"/>
              <a:cs typeface="Bagoss Extended" panose="020B0505060102020204" pitchFamily="34" charset="0"/>
            </a:endParaRPr>
          </a:p>
          <a:p>
            <a:pPr marL="285750" indent="-285750" fontAlgn="base">
              <a:buBlip>
                <a:blip r:embed="rId6"/>
              </a:buBlip>
            </a:pPr>
            <a:r>
              <a:rPr lang="es-EC" sz="14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4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4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n-US" sz="14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marL="285750" indent="-285750" fontAlgn="base">
              <a:buBlip>
                <a:blip r:embed="rId6"/>
              </a:buBlip>
            </a:pPr>
            <a:r>
              <a:rPr lang="es-EC" sz="14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4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4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n-US" sz="14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marL="285750" indent="-285750" fontAlgn="base">
              <a:buBlip>
                <a:blip r:embed="rId6"/>
              </a:buBlip>
            </a:pPr>
            <a:r>
              <a:rPr lang="es-EC" sz="14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4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4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n-US" sz="14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marL="285750" indent="-285750" fontAlgn="base">
              <a:buBlip>
                <a:blip r:embed="rId6"/>
              </a:buBlip>
            </a:pPr>
            <a:r>
              <a:rPr lang="es-EC" sz="14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4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4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n-US" sz="14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marL="285750" indent="-285750" fontAlgn="base">
              <a:buBlip>
                <a:blip r:embed="rId6"/>
              </a:buBlip>
            </a:pPr>
            <a:r>
              <a:rPr lang="es-EC" sz="14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4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4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4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algn="l" rtl="0" fontAlgn="base"/>
            <a:endParaRPr lang="en-US" sz="1600" b="0" i="0" dirty="0">
              <a:solidFill>
                <a:srgbClr val="6D0A58"/>
              </a:solidFill>
              <a:effectLst/>
              <a:latin typeface="Bagoss Extended" pitchFamily="2" charset="0"/>
              <a:ea typeface="Bagoss Extended" pitchFamily="2" charset="0"/>
              <a:cs typeface="Bagoss Extended" pitchFamily="2" charset="0"/>
            </a:endParaRPr>
          </a:p>
        </p:txBody>
      </p:sp>
    </p:spTree>
    <p:extLst>
      <p:ext uri="{BB962C8B-B14F-4D97-AF65-F5344CB8AC3E}">
        <p14:creationId xmlns:p14="http://schemas.microsoft.com/office/powerpoint/2010/main" val="4098012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300"/>
                            </p:stCondLst>
                            <p:childTnLst>
                              <p:par>
                                <p:cTn id="15" presetID="10" presetClass="entr" presetSubtype="0" fill="hold" nodeType="after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fade">
                                      <p:cBhvr>
                                        <p:cTn id="17" dur="500"/>
                                        <p:tgtEl>
                                          <p:spTgt spid="8">
                                            <p:txEl>
                                              <p:pRg st="0" end="0"/>
                                            </p:txEl>
                                          </p:spTgt>
                                        </p:tgtEl>
                                      </p:cBhvr>
                                    </p:animEffect>
                                  </p:childTnLst>
                                </p:cTn>
                              </p:par>
                            </p:childTnLst>
                          </p:cTn>
                        </p:par>
                        <p:par>
                          <p:cTn id="18" fill="hold">
                            <p:stCondLst>
                              <p:cond delay="1800"/>
                            </p:stCondLst>
                            <p:childTnLst>
                              <p:par>
                                <p:cTn id="19" presetID="10" presetClass="entr" presetSubtype="0" fill="hold" nodeType="afterEffect">
                                  <p:stCondLst>
                                    <p:cond delay="0"/>
                                  </p:stCondLst>
                                  <p:childTnLst>
                                    <p:set>
                                      <p:cBhvr>
                                        <p:cTn id="20" dur="1" fill="hold">
                                          <p:stCondLst>
                                            <p:cond delay="0"/>
                                          </p:stCondLst>
                                        </p:cTn>
                                        <p:tgtEl>
                                          <p:spTgt spid="8">
                                            <p:txEl>
                                              <p:pRg st="6" end="6"/>
                                            </p:txEl>
                                          </p:spTgt>
                                        </p:tgtEl>
                                        <p:attrNameLst>
                                          <p:attrName>style.visibility</p:attrName>
                                        </p:attrNameLst>
                                      </p:cBhvr>
                                      <p:to>
                                        <p:strVal val="visible"/>
                                      </p:to>
                                    </p:set>
                                    <p:animEffect transition="in" filter="fade">
                                      <p:cBhvr>
                                        <p:cTn id="21" dur="500"/>
                                        <p:tgtEl>
                                          <p:spTgt spid="8">
                                            <p:txEl>
                                              <p:pRg st="6" end="6"/>
                                            </p:txEl>
                                          </p:spTgt>
                                        </p:tgtEl>
                                      </p:cBhvr>
                                    </p:animEffect>
                                  </p:childTnLst>
                                </p:cTn>
                              </p:par>
                            </p:childTnLst>
                          </p:cTn>
                        </p:par>
                        <p:par>
                          <p:cTn id="22" fill="hold">
                            <p:stCondLst>
                              <p:cond delay="2300"/>
                            </p:stCondLst>
                            <p:childTnLst>
                              <p:par>
                                <p:cTn id="23" presetID="10" presetClass="entr" presetSubtype="0" fill="hold" nodeType="afterEffect">
                                  <p:stCondLst>
                                    <p:cond delay="0"/>
                                  </p:stCondLst>
                                  <p:childTnLst>
                                    <p:set>
                                      <p:cBhvr>
                                        <p:cTn id="24" dur="1" fill="hold">
                                          <p:stCondLst>
                                            <p:cond delay="0"/>
                                          </p:stCondLst>
                                        </p:cTn>
                                        <p:tgtEl>
                                          <p:spTgt spid="8">
                                            <p:txEl>
                                              <p:pRg st="8" end="8"/>
                                            </p:txEl>
                                          </p:spTgt>
                                        </p:tgtEl>
                                        <p:attrNameLst>
                                          <p:attrName>style.visibility</p:attrName>
                                        </p:attrNameLst>
                                      </p:cBhvr>
                                      <p:to>
                                        <p:strVal val="visible"/>
                                      </p:to>
                                    </p:set>
                                    <p:animEffect transition="in" filter="fade">
                                      <p:cBhvr>
                                        <p:cTn id="25" dur="500"/>
                                        <p:tgtEl>
                                          <p:spTgt spid="8">
                                            <p:txEl>
                                              <p:pRg st="8" end="8"/>
                                            </p:txEl>
                                          </p:spTgt>
                                        </p:tgtEl>
                                      </p:cBhvr>
                                    </p:animEffect>
                                  </p:childTnLst>
                                </p:cTn>
                              </p:par>
                            </p:childTnLst>
                          </p:cTn>
                        </p:par>
                        <p:par>
                          <p:cTn id="26" fill="hold">
                            <p:stCondLst>
                              <p:cond delay="2800"/>
                            </p:stCondLst>
                            <p:childTnLst>
                              <p:par>
                                <p:cTn id="27" presetID="10" presetClass="entr" presetSubtype="0" fill="hold" nodeType="afterEffect">
                                  <p:stCondLst>
                                    <p:cond delay="0"/>
                                  </p:stCondLst>
                                  <p:childTnLst>
                                    <p:set>
                                      <p:cBhvr>
                                        <p:cTn id="28" dur="1" fill="hold">
                                          <p:stCondLst>
                                            <p:cond delay="0"/>
                                          </p:stCondLst>
                                        </p:cTn>
                                        <p:tgtEl>
                                          <p:spTgt spid="8">
                                            <p:txEl>
                                              <p:pRg st="10" end="10"/>
                                            </p:txEl>
                                          </p:spTgt>
                                        </p:tgtEl>
                                        <p:attrNameLst>
                                          <p:attrName>style.visibility</p:attrName>
                                        </p:attrNameLst>
                                      </p:cBhvr>
                                      <p:to>
                                        <p:strVal val="visible"/>
                                      </p:to>
                                    </p:set>
                                    <p:animEffect transition="in" filter="fade">
                                      <p:cBhvr>
                                        <p:cTn id="29" dur="500"/>
                                        <p:tgtEl>
                                          <p:spTgt spid="8">
                                            <p:txEl>
                                              <p:pRg st="10" end="10"/>
                                            </p:txEl>
                                          </p:spTgt>
                                        </p:tgtEl>
                                      </p:cBhvr>
                                    </p:animEffect>
                                  </p:childTnLst>
                                </p:cTn>
                              </p:par>
                            </p:childTnLst>
                          </p:cTn>
                        </p:par>
                        <p:par>
                          <p:cTn id="30" fill="hold">
                            <p:stCondLst>
                              <p:cond delay="3300"/>
                            </p:stCondLst>
                            <p:childTnLst>
                              <p:par>
                                <p:cTn id="31" presetID="10" presetClass="entr" presetSubtype="0" fill="hold" nodeType="afterEffect">
                                  <p:stCondLst>
                                    <p:cond delay="0"/>
                                  </p:stCondLst>
                                  <p:childTnLst>
                                    <p:set>
                                      <p:cBhvr>
                                        <p:cTn id="32" dur="1" fill="hold">
                                          <p:stCondLst>
                                            <p:cond delay="0"/>
                                          </p:stCondLst>
                                        </p:cTn>
                                        <p:tgtEl>
                                          <p:spTgt spid="8">
                                            <p:txEl>
                                              <p:pRg st="12" end="12"/>
                                            </p:txEl>
                                          </p:spTgt>
                                        </p:tgtEl>
                                        <p:attrNameLst>
                                          <p:attrName>style.visibility</p:attrName>
                                        </p:attrNameLst>
                                      </p:cBhvr>
                                      <p:to>
                                        <p:strVal val="visible"/>
                                      </p:to>
                                    </p:set>
                                    <p:animEffect transition="in" filter="fade">
                                      <p:cBhvr>
                                        <p:cTn id="33" dur="500"/>
                                        <p:tgtEl>
                                          <p:spTgt spid="8">
                                            <p:txEl>
                                              <p:pRg st="12" end="12"/>
                                            </p:txEl>
                                          </p:spTgt>
                                        </p:tgtEl>
                                      </p:cBhvr>
                                    </p:animEffect>
                                  </p:childTnLst>
                                </p:cTn>
                              </p:par>
                            </p:childTnLst>
                          </p:cTn>
                        </p:par>
                        <p:par>
                          <p:cTn id="34" fill="hold">
                            <p:stCondLst>
                              <p:cond delay="3800"/>
                            </p:stCondLst>
                            <p:childTnLst>
                              <p:par>
                                <p:cTn id="35" presetID="10" presetClass="entr" presetSubtype="0" fill="hold" nodeType="afterEffect">
                                  <p:stCondLst>
                                    <p:cond delay="0"/>
                                  </p:stCondLst>
                                  <p:childTnLst>
                                    <p:set>
                                      <p:cBhvr>
                                        <p:cTn id="36" dur="1" fill="hold">
                                          <p:stCondLst>
                                            <p:cond delay="0"/>
                                          </p:stCondLst>
                                        </p:cTn>
                                        <p:tgtEl>
                                          <p:spTgt spid="8">
                                            <p:txEl>
                                              <p:pRg st="13" end="13"/>
                                            </p:txEl>
                                          </p:spTgt>
                                        </p:tgtEl>
                                        <p:attrNameLst>
                                          <p:attrName>style.visibility</p:attrName>
                                        </p:attrNameLst>
                                      </p:cBhvr>
                                      <p:to>
                                        <p:strVal val="visible"/>
                                      </p:to>
                                    </p:set>
                                    <p:animEffect transition="in" filter="fade">
                                      <p:cBhvr>
                                        <p:cTn id="37" dur="500"/>
                                        <p:tgtEl>
                                          <p:spTgt spid="8">
                                            <p:txEl>
                                              <p:pRg st="13" end="13"/>
                                            </p:txEl>
                                          </p:spTgt>
                                        </p:tgtEl>
                                      </p:cBhvr>
                                    </p:animEffect>
                                  </p:childTnLst>
                                </p:cTn>
                              </p:par>
                            </p:childTnLst>
                          </p:cTn>
                        </p:par>
                        <p:par>
                          <p:cTn id="38" fill="hold">
                            <p:stCondLst>
                              <p:cond delay="4300"/>
                            </p:stCondLst>
                            <p:childTnLst>
                              <p:par>
                                <p:cTn id="39" presetID="10" presetClass="entr" presetSubtype="0" fill="hold" nodeType="afterEffect">
                                  <p:stCondLst>
                                    <p:cond delay="0"/>
                                  </p:stCondLst>
                                  <p:childTnLst>
                                    <p:set>
                                      <p:cBhvr>
                                        <p:cTn id="40" dur="1" fill="hold">
                                          <p:stCondLst>
                                            <p:cond delay="0"/>
                                          </p:stCondLst>
                                        </p:cTn>
                                        <p:tgtEl>
                                          <p:spTgt spid="8">
                                            <p:txEl>
                                              <p:pRg st="14" end="14"/>
                                            </p:txEl>
                                          </p:spTgt>
                                        </p:tgtEl>
                                        <p:attrNameLst>
                                          <p:attrName>style.visibility</p:attrName>
                                        </p:attrNameLst>
                                      </p:cBhvr>
                                      <p:to>
                                        <p:strVal val="visible"/>
                                      </p:to>
                                    </p:set>
                                    <p:animEffect transition="in" filter="fade">
                                      <p:cBhvr>
                                        <p:cTn id="41" dur="500"/>
                                        <p:tgtEl>
                                          <p:spTgt spid="8">
                                            <p:txEl>
                                              <p:pRg st="14" end="14"/>
                                            </p:txEl>
                                          </p:spTgt>
                                        </p:tgtEl>
                                      </p:cBhvr>
                                    </p:animEffect>
                                  </p:childTnLst>
                                </p:cTn>
                              </p:par>
                            </p:childTnLst>
                          </p:cTn>
                        </p:par>
                        <p:par>
                          <p:cTn id="42" fill="hold">
                            <p:stCondLst>
                              <p:cond delay="4800"/>
                            </p:stCondLst>
                            <p:childTnLst>
                              <p:par>
                                <p:cTn id="43" presetID="10" presetClass="entr" presetSubtype="0" fill="hold" nodeType="afterEffect">
                                  <p:stCondLst>
                                    <p:cond delay="0"/>
                                  </p:stCondLst>
                                  <p:childTnLst>
                                    <p:set>
                                      <p:cBhvr>
                                        <p:cTn id="44" dur="1" fill="hold">
                                          <p:stCondLst>
                                            <p:cond delay="0"/>
                                          </p:stCondLst>
                                        </p:cTn>
                                        <p:tgtEl>
                                          <p:spTgt spid="8">
                                            <p:txEl>
                                              <p:pRg st="16" end="16"/>
                                            </p:txEl>
                                          </p:spTgt>
                                        </p:tgtEl>
                                        <p:attrNameLst>
                                          <p:attrName>style.visibility</p:attrName>
                                        </p:attrNameLst>
                                      </p:cBhvr>
                                      <p:to>
                                        <p:strVal val="visible"/>
                                      </p:to>
                                    </p:set>
                                    <p:animEffect transition="in" filter="fade">
                                      <p:cBhvr>
                                        <p:cTn id="45" dur="500"/>
                                        <p:tgtEl>
                                          <p:spTgt spid="8">
                                            <p:txEl>
                                              <p:pRg st="16" end="16"/>
                                            </p:txEl>
                                          </p:spTgt>
                                        </p:tgtEl>
                                      </p:cBhvr>
                                    </p:animEffect>
                                  </p:childTnLst>
                                </p:cTn>
                              </p:par>
                            </p:childTnLst>
                          </p:cTn>
                        </p:par>
                        <p:par>
                          <p:cTn id="46" fill="hold">
                            <p:stCondLst>
                              <p:cond delay="5300"/>
                            </p:stCondLst>
                            <p:childTnLst>
                              <p:par>
                                <p:cTn id="47" presetID="10" presetClass="entr" presetSubtype="0" fill="hold" nodeType="afterEffect">
                                  <p:stCondLst>
                                    <p:cond delay="0"/>
                                  </p:stCondLst>
                                  <p:childTnLst>
                                    <p:set>
                                      <p:cBhvr>
                                        <p:cTn id="48" dur="1" fill="hold">
                                          <p:stCondLst>
                                            <p:cond delay="0"/>
                                          </p:stCondLst>
                                        </p:cTn>
                                        <p:tgtEl>
                                          <p:spTgt spid="8">
                                            <p:txEl>
                                              <p:pRg st="18" end="18"/>
                                            </p:txEl>
                                          </p:spTgt>
                                        </p:tgtEl>
                                        <p:attrNameLst>
                                          <p:attrName>style.visibility</p:attrName>
                                        </p:attrNameLst>
                                      </p:cBhvr>
                                      <p:to>
                                        <p:strVal val="visible"/>
                                      </p:to>
                                    </p:set>
                                    <p:animEffect transition="in" filter="fade">
                                      <p:cBhvr>
                                        <p:cTn id="49" dur="500"/>
                                        <p:tgtEl>
                                          <p:spTgt spid="8">
                                            <p:txEl>
                                              <p:pRg st="18" end="18"/>
                                            </p:txEl>
                                          </p:spTgt>
                                        </p:tgtEl>
                                      </p:cBhvr>
                                    </p:animEffect>
                                  </p:childTnLst>
                                </p:cTn>
                              </p:par>
                            </p:childTnLst>
                          </p:cTn>
                        </p:par>
                        <p:par>
                          <p:cTn id="50" fill="hold">
                            <p:stCondLst>
                              <p:cond delay="5800"/>
                            </p:stCondLst>
                            <p:childTnLst>
                              <p:par>
                                <p:cTn id="51" presetID="10" presetClass="entr" presetSubtype="0" fill="hold" nodeType="afterEffect">
                                  <p:stCondLst>
                                    <p:cond delay="0"/>
                                  </p:stCondLst>
                                  <p:childTnLst>
                                    <p:set>
                                      <p:cBhvr>
                                        <p:cTn id="52" dur="1" fill="hold">
                                          <p:stCondLst>
                                            <p:cond delay="0"/>
                                          </p:stCondLst>
                                        </p:cTn>
                                        <p:tgtEl>
                                          <p:spTgt spid="8">
                                            <p:txEl>
                                              <p:pRg st="19" end="19"/>
                                            </p:txEl>
                                          </p:spTgt>
                                        </p:tgtEl>
                                        <p:attrNameLst>
                                          <p:attrName>style.visibility</p:attrName>
                                        </p:attrNameLst>
                                      </p:cBhvr>
                                      <p:to>
                                        <p:strVal val="visible"/>
                                      </p:to>
                                    </p:set>
                                    <p:animEffect transition="in" filter="fade">
                                      <p:cBhvr>
                                        <p:cTn id="53" dur="500"/>
                                        <p:tgtEl>
                                          <p:spTgt spid="8">
                                            <p:txEl>
                                              <p:pRg st="19" end="19"/>
                                            </p:txEl>
                                          </p:spTgt>
                                        </p:tgtEl>
                                      </p:cBhvr>
                                    </p:animEffect>
                                  </p:childTnLst>
                                </p:cTn>
                              </p:par>
                            </p:childTnLst>
                          </p:cTn>
                        </p:par>
                        <p:par>
                          <p:cTn id="54" fill="hold">
                            <p:stCondLst>
                              <p:cond delay="6300"/>
                            </p:stCondLst>
                            <p:childTnLst>
                              <p:par>
                                <p:cTn id="55" presetID="10" presetClass="entr" presetSubtype="0" fill="hold" nodeType="afterEffect">
                                  <p:stCondLst>
                                    <p:cond delay="0"/>
                                  </p:stCondLst>
                                  <p:childTnLst>
                                    <p:set>
                                      <p:cBhvr>
                                        <p:cTn id="56" dur="1" fill="hold">
                                          <p:stCondLst>
                                            <p:cond delay="0"/>
                                          </p:stCondLst>
                                        </p:cTn>
                                        <p:tgtEl>
                                          <p:spTgt spid="8">
                                            <p:txEl>
                                              <p:pRg st="20" end="20"/>
                                            </p:txEl>
                                          </p:spTgt>
                                        </p:tgtEl>
                                        <p:attrNameLst>
                                          <p:attrName>style.visibility</p:attrName>
                                        </p:attrNameLst>
                                      </p:cBhvr>
                                      <p:to>
                                        <p:strVal val="visible"/>
                                      </p:to>
                                    </p:set>
                                    <p:animEffect transition="in" filter="fade">
                                      <p:cBhvr>
                                        <p:cTn id="57" dur="500"/>
                                        <p:tgtEl>
                                          <p:spTgt spid="8">
                                            <p:txEl>
                                              <p:pRg st="20" end="20"/>
                                            </p:txEl>
                                          </p:spTgt>
                                        </p:tgtEl>
                                      </p:cBhvr>
                                    </p:animEffect>
                                  </p:childTnLst>
                                </p:cTn>
                              </p:par>
                            </p:childTnLst>
                          </p:cTn>
                        </p:par>
                        <p:par>
                          <p:cTn id="58" fill="hold">
                            <p:stCondLst>
                              <p:cond delay="6800"/>
                            </p:stCondLst>
                            <p:childTnLst>
                              <p:par>
                                <p:cTn id="59" presetID="10" presetClass="entr" presetSubtype="0" fill="hold" nodeType="afterEffect">
                                  <p:stCondLst>
                                    <p:cond delay="0"/>
                                  </p:stCondLst>
                                  <p:childTnLst>
                                    <p:set>
                                      <p:cBhvr>
                                        <p:cTn id="60" dur="1" fill="hold">
                                          <p:stCondLst>
                                            <p:cond delay="0"/>
                                          </p:stCondLst>
                                        </p:cTn>
                                        <p:tgtEl>
                                          <p:spTgt spid="8">
                                            <p:txEl>
                                              <p:pRg st="21" end="21"/>
                                            </p:txEl>
                                          </p:spTgt>
                                        </p:tgtEl>
                                        <p:attrNameLst>
                                          <p:attrName>style.visibility</p:attrName>
                                        </p:attrNameLst>
                                      </p:cBhvr>
                                      <p:to>
                                        <p:strVal val="visible"/>
                                      </p:to>
                                    </p:set>
                                    <p:animEffect transition="in" filter="fade">
                                      <p:cBhvr>
                                        <p:cTn id="61" dur="500"/>
                                        <p:tgtEl>
                                          <p:spTgt spid="8">
                                            <p:txEl>
                                              <p:pRg st="21" end="21"/>
                                            </p:txEl>
                                          </p:spTgt>
                                        </p:tgtEl>
                                      </p:cBhvr>
                                    </p:animEffect>
                                  </p:childTnLst>
                                </p:cTn>
                              </p:par>
                            </p:childTnLst>
                          </p:cTn>
                        </p:par>
                        <p:par>
                          <p:cTn id="62" fill="hold">
                            <p:stCondLst>
                              <p:cond delay="7300"/>
                            </p:stCondLst>
                            <p:childTnLst>
                              <p:par>
                                <p:cTn id="63" presetID="10" presetClass="entr" presetSubtype="0" fill="hold" nodeType="afterEffect">
                                  <p:stCondLst>
                                    <p:cond delay="0"/>
                                  </p:stCondLst>
                                  <p:childTnLst>
                                    <p:set>
                                      <p:cBhvr>
                                        <p:cTn id="64" dur="1" fill="hold">
                                          <p:stCondLst>
                                            <p:cond delay="0"/>
                                          </p:stCondLst>
                                        </p:cTn>
                                        <p:tgtEl>
                                          <p:spTgt spid="8">
                                            <p:txEl>
                                              <p:pRg st="22" end="22"/>
                                            </p:txEl>
                                          </p:spTgt>
                                        </p:tgtEl>
                                        <p:attrNameLst>
                                          <p:attrName>style.visibility</p:attrName>
                                        </p:attrNameLst>
                                      </p:cBhvr>
                                      <p:to>
                                        <p:strVal val="visible"/>
                                      </p:to>
                                    </p:set>
                                    <p:animEffect transition="in" filter="fade">
                                      <p:cBhvr>
                                        <p:cTn id="65" dur="500"/>
                                        <p:tgtEl>
                                          <p:spTgt spid="8">
                                            <p:txEl>
                                              <p:pRg st="22" end="2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C6A3C754-ACF2-27F4-7F75-6BF6CBECA8DC}"/>
              </a:ext>
            </a:extLst>
          </p:cNvPr>
          <p:cNvSpPr/>
          <p:nvPr/>
        </p:nvSpPr>
        <p:spPr>
          <a:xfrm>
            <a:off x="-168442" y="-266092"/>
            <a:ext cx="12464716" cy="7136616"/>
          </a:xfrm>
          <a:prstGeom prst="rect">
            <a:avLst/>
          </a:prstGeom>
          <a:solidFill>
            <a:srgbClr val="88F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8" name="Rectángulo: esquinas diagonales redondeadas 7">
            <a:extLst>
              <a:ext uri="{FF2B5EF4-FFF2-40B4-BE49-F238E27FC236}">
                <a16:creationId xmlns:a16="http://schemas.microsoft.com/office/drawing/2014/main" id="{3E0848C3-511C-CAB8-148E-7B76C671F9A0}"/>
              </a:ext>
            </a:extLst>
          </p:cNvPr>
          <p:cNvSpPr/>
          <p:nvPr/>
        </p:nvSpPr>
        <p:spPr>
          <a:xfrm>
            <a:off x="950495" y="264695"/>
            <a:ext cx="10238873" cy="1000624"/>
          </a:xfrm>
          <a:prstGeom prst="round2DiagRect">
            <a:avLst/>
          </a:prstGeom>
          <a:solidFill>
            <a:srgbClr val="C9F2E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7" name="Según mis cuentas es porque ya es VIERNES 🥳">
            <a:hlinkClick r:id="" action="ppaction://media"/>
            <a:extLst>
              <a:ext uri="{FF2B5EF4-FFF2-40B4-BE49-F238E27FC236}">
                <a16:creationId xmlns:a16="http://schemas.microsoft.com/office/drawing/2014/main" id="{9A5CDBF2-B8BB-BCE5-5154-145811781115}"/>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6"/>
          <a:srcRect l="1" r="-28125" b="-14098"/>
          <a:stretch>
            <a:fillRect/>
          </a:stretch>
        </p:blipFill>
        <p:spPr>
          <a:xfrm>
            <a:off x="2174499" y="1970724"/>
            <a:ext cx="3095334" cy="4899800"/>
          </a:xfrm>
          <a:prstGeom prst="roundRect">
            <a:avLst/>
          </a:prstGeom>
        </p:spPr>
      </p:pic>
      <p:sp>
        <p:nvSpPr>
          <p:cNvPr id="5" name="CuadroTexto 4">
            <a:extLst>
              <a:ext uri="{FF2B5EF4-FFF2-40B4-BE49-F238E27FC236}">
                <a16:creationId xmlns:a16="http://schemas.microsoft.com/office/drawing/2014/main" id="{7ABFCF88-BF2A-9005-01F3-AC14B88BF76A}"/>
              </a:ext>
            </a:extLst>
          </p:cNvPr>
          <p:cNvSpPr txBox="1"/>
          <p:nvPr/>
        </p:nvSpPr>
        <p:spPr>
          <a:xfrm>
            <a:off x="1297536" y="425483"/>
            <a:ext cx="9037588" cy="769441"/>
          </a:xfrm>
          <a:prstGeom prst="rect">
            <a:avLst/>
          </a:prstGeom>
          <a:noFill/>
        </p:spPr>
        <p:txBody>
          <a:bodyPr wrap="square">
            <a:spAutoFit/>
          </a:bodyPr>
          <a:lstStyle/>
          <a:p>
            <a:pPr algn="ctr"/>
            <a:r>
              <a:rPr lang="es-EC" sz="2000"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200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000"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2000"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p>
          <a:p>
            <a:pPr algn="ctr"/>
            <a:r>
              <a:rPr lang="es-EC" sz="2400"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2400"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2400"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2400"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endParaRPr lang="es-EC" sz="7200"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endParaRPr>
          </a:p>
        </p:txBody>
      </p:sp>
      <p:sp>
        <p:nvSpPr>
          <p:cNvPr id="6" name="CuadroTexto 5">
            <a:extLst>
              <a:ext uri="{FF2B5EF4-FFF2-40B4-BE49-F238E27FC236}">
                <a16:creationId xmlns:a16="http://schemas.microsoft.com/office/drawing/2014/main" id="{BF32FA96-9E34-EF30-C296-A72D61C4FD2C}"/>
              </a:ext>
            </a:extLst>
          </p:cNvPr>
          <p:cNvSpPr txBox="1"/>
          <p:nvPr/>
        </p:nvSpPr>
        <p:spPr>
          <a:xfrm>
            <a:off x="816274" y="1237655"/>
            <a:ext cx="10373094" cy="861774"/>
          </a:xfrm>
          <a:prstGeom prst="rect">
            <a:avLst/>
          </a:prstGeom>
          <a:noFill/>
        </p:spPr>
        <p:txBody>
          <a:bodyPr wrap="square" rtlCol="0">
            <a:spAutoFit/>
          </a:bodyPr>
          <a:lstStyle/>
          <a:p>
            <a:pPr algn="ctr" fontAlgn="base"/>
            <a:r>
              <a:rPr lang="es-EC" sz="1600"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0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00"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60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00"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00"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00"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60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r>
              <a:rPr lang="en-US" sz="160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p>
          <a:p>
            <a:pPr algn="ctr" fontAlgn="base"/>
            <a:r>
              <a:rPr lang="es-EC" sz="1600"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0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00"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60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00"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00"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00"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60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endParaRPr lang="en-US" sz="160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endParaRPr>
          </a:p>
          <a:p>
            <a:endParaRPr lang="es-EC" dirty="0"/>
          </a:p>
        </p:txBody>
      </p:sp>
      <p:pic>
        <p:nvPicPr>
          <p:cNvPr id="9" name="Imagen 8">
            <a:extLst>
              <a:ext uri="{FF2B5EF4-FFF2-40B4-BE49-F238E27FC236}">
                <a16:creationId xmlns:a16="http://schemas.microsoft.com/office/drawing/2014/main" id="{91CE03C3-DF84-5301-AB58-ED508B9F79A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53165" y="5092131"/>
            <a:ext cx="499311" cy="499311"/>
          </a:xfrm>
          <a:prstGeom prst="rect">
            <a:avLst/>
          </a:prstGeom>
        </p:spPr>
      </p:pic>
      <p:pic>
        <p:nvPicPr>
          <p:cNvPr id="10" name="WhatsApp Video 2025-09-02 at 4.58.25 PM">
            <a:hlinkClick r:id="" action="ppaction://media"/>
            <a:extLst>
              <a:ext uri="{FF2B5EF4-FFF2-40B4-BE49-F238E27FC236}">
                <a16:creationId xmlns:a16="http://schemas.microsoft.com/office/drawing/2014/main" id="{9B918745-12CC-BFB7-0FB7-6462F3A7B7E1}"/>
              </a:ext>
            </a:extLst>
          </p:cNvPr>
          <p:cNvPicPr>
            <a:picLocks noChangeAspect="1"/>
          </p:cNvPicPr>
          <p:nvPr>
            <a:videoFile r:link="rId4"/>
            <p:extLst>
              <p:ext uri="{DAA4B4D4-6D71-4841-9C94-3DE7FCFB9230}">
                <p14:media xmlns:p14="http://schemas.microsoft.com/office/powerpoint/2010/main" r:embed="rId3"/>
              </p:ext>
            </p:extLst>
          </p:nvPr>
        </p:nvPicPr>
        <p:blipFill>
          <a:blip r:embed="rId8"/>
          <a:srcRect l="-36893" r="438" b="-14921"/>
          <a:stretch>
            <a:fillRect/>
          </a:stretch>
        </p:blipFill>
        <p:spPr>
          <a:xfrm>
            <a:off x="6424020" y="1983481"/>
            <a:ext cx="3341677" cy="5003225"/>
          </a:xfrm>
          <a:prstGeom prst="roundRect">
            <a:avLst/>
          </a:prstGeom>
        </p:spPr>
      </p:pic>
      <p:sp>
        <p:nvSpPr>
          <p:cNvPr id="11" name="CuadroTexto 10">
            <a:extLst>
              <a:ext uri="{FF2B5EF4-FFF2-40B4-BE49-F238E27FC236}">
                <a16:creationId xmlns:a16="http://schemas.microsoft.com/office/drawing/2014/main" id="{342D50E8-27C4-1964-3010-82DEBD501687}"/>
              </a:ext>
            </a:extLst>
          </p:cNvPr>
          <p:cNvSpPr txBox="1"/>
          <p:nvPr/>
        </p:nvSpPr>
        <p:spPr>
          <a:xfrm>
            <a:off x="4926934" y="2303118"/>
            <a:ext cx="2165684" cy="646331"/>
          </a:xfrm>
          <a:prstGeom prst="rect">
            <a:avLst/>
          </a:prstGeom>
          <a:noFill/>
        </p:spPr>
        <p:txBody>
          <a:bodyPr wrap="square" rtlCol="0">
            <a:spAutoFit/>
          </a:bodyPr>
          <a:lstStyle/>
          <a:p>
            <a:pPr algn="ctr"/>
            <a:r>
              <a:rPr lang="es-ES"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S"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endParaRPr>
          </a:p>
          <a:p>
            <a:pPr algn="ctr"/>
            <a:r>
              <a:rPr lang="es-ES"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endParaRPr lang="es-EC"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endParaRPr>
          </a:p>
        </p:txBody>
      </p:sp>
      <p:pic>
        <p:nvPicPr>
          <p:cNvPr id="2" name="Gráfico 1">
            <a:extLst>
              <a:ext uri="{FF2B5EF4-FFF2-40B4-BE49-F238E27FC236}">
                <a16:creationId xmlns:a16="http://schemas.microsoft.com/office/drawing/2014/main" id="{2929698A-388C-C45D-1824-9350A39E36A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974356" y="6296847"/>
            <a:ext cx="8243288" cy="764842"/>
          </a:xfrm>
          <a:prstGeom prst="rect">
            <a:avLst/>
          </a:prstGeom>
        </p:spPr>
      </p:pic>
      <p:sp>
        <p:nvSpPr>
          <p:cNvPr id="14" name="CuadroTexto 13">
            <a:extLst>
              <a:ext uri="{FF2B5EF4-FFF2-40B4-BE49-F238E27FC236}">
                <a16:creationId xmlns:a16="http://schemas.microsoft.com/office/drawing/2014/main" id="{654E3FC4-5B6D-2A0E-A4BF-5A6638FD7D22}"/>
              </a:ext>
            </a:extLst>
          </p:cNvPr>
          <p:cNvSpPr txBox="1"/>
          <p:nvPr/>
        </p:nvSpPr>
        <p:spPr>
          <a:xfrm>
            <a:off x="2550663" y="6361804"/>
            <a:ext cx="6616298" cy="400110"/>
          </a:xfrm>
          <a:prstGeom prst="rect">
            <a:avLst/>
          </a:prstGeom>
          <a:noFill/>
        </p:spPr>
        <p:txBody>
          <a:bodyPr wrap="square">
            <a:spAutoFit/>
          </a:bodyPr>
          <a:lstStyle/>
          <a:p>
            <a:r>
              <a:rPr lang="es-ES" sz="2000"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r>
              <a:rPr lang="es-EC" sz="2000"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Quién se anima con sus palabras a ser asertivo?</a:t>
            </a:r>
            <a:endParaRPr lang="es-EC" sz="7200"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endParaRPr>
          </a:p>
        </p:txBody>
      </p:sp>
      <p:pic>
        <p:nvPicPr>
          <p:cNvPr id="15" name="Gráfico 14">
            <a:extLst>
              <a:ext uri="{FF2B5EF4-FFF2-40B4-BE49-F238E27FC236}">
                <a16:creationId xmlns:a16="http://schemas.microsoft.com/office/drawing/2014/main" id="{BB2AA3EF-88A3-1501-2D91-15C210232E2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099387" y="6389970"/>
            <a:ext cx="340724" cy="340724"/>
          </a:xfrm>
          <a:prstGeom prst="rect">
            <a:avLst/>
          </a:prstGeom>
        </p:spPr>
      </p:pic>
    </p:spTree>
    <p:extLst>
      <p:ext uri="{BB962C8B-B14F-4D97-AF65-F5344CB8AC3E}">
        <p14:creationId xmlns:p14="http://schemas.microsoft.com/office/powerpoint/2010/main" val="2858316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0-#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53" fill="hold" display="0">
                  <p:stCondLst>
                    <p:cond delay="indefinite"/>
                  </p:stCondLst>
                </p:cTn>
                <p:tgtEl>
                  <p:spTgt spid="7"/>
                </p:tgtEl>
              </p:cMediaNode>
            </p:video>
            <p:video>
              <p:cMediaNode vol="80000">
                <p:cTn id="54" fill="hold" display="0">
                  <p:stCondLst>
                    <p:cond delay="indefinite"/>
                  </p:stCondLst>
                </p:cTn>
                <p:tgtEl>
                  <p:spTgt spid="10"/>
                </p:tgtEl>
              </p:cMediaNode>
            </p:video>
          </p:childTnLst>
        </p:cTn>
      </p:par>
    </p:tnLst>
    <p:bldLst>
      <p:bldP spid="8" grpId="0" animBg="1"/>
      <p:bldP spid="5" grpId="0"/>
      <p:bldP spid="6" grpId="0"/>
      <p:bldP spid="11"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A01BCA9E-4B62-1FD7-D60C-A3C3BE910CE9}"/>
              </a:ext>
            </a:extLst>
          </p:cNvPr>
          <p:cNvSpPr/>
          <p:nvPr/>
        </p:nvSpPr>
        <p:spPr>
          <a:xfrm>
            <a:off x="0" y="0"/>
            <a:ext cx="12192000" cy="6858000"/>
          </a:xfrm>
          <a:prstGeom prst="rect">
            <a:avLst/>
          </a:prstGeom>
          <a:solidFill>
            <a:srgbClr val="88F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5" name="CuadroTexto 4">
            <a:extLst>
              <a:ext uri="{FF2B5EF4-FFF2-40B4-BE49-F238E27FC236}">
                <a16:creationId xmlns:a16="http://schemas.microsoft.com/office/drawing/2014/main" id="{8ABD6831-AE2D-7FB6-E024-CF52AE7001E5}"/>
              </a:ext>
            </a:extLst>
          </p:cNvPr>
          <p:cNvSpPr txBox="1"/>
          <p:nvPr/>
        </p:nvSpPr>
        <p:spPr>
          <a:xfrm>
            <a:off x="314525" y="475191"/>
            <a:ext cx="7341135" cy="707886"/>
          </a:xfrm>
          <a:prstGeom prst="rect">
            <a:avLst/>
          </a:prstGeom>
          <a:noFill/>
        </p:spPr>
        <p:txBody>
          <a:bodyPr wrap="square">
            <a:spAutoFit/>
          </a:bodyPr>
          <a:lstStyle/>
          <a:p>
            <a:r>
              <a:rPr lang="en-US" sz="4000" b="1" dirty="0">
                <a:solidFill>
                  <a:srgbClr val="00524F"/>
                </a:solidFill>
                <a:latin typeface="Bagoss Extended" pitchFamily="2" charset="0"/>
                <a:ea typeface="Bagoss Extended" pitchFamily="2" charset="0"/>
                <a:cs typeface="Bagoss Extended" pitchFamily="2" charset="0"/>
              </a:rPr>
              <a:t>¿Lorem Ipsum?</a:t>
            </a:r>
            <a:endParaRPr lang="es-EC" sz="4000" b="1" dirty="0">
              <a:solidFill>
                <a:srgbClr val="00524F"/>
              </a:solidFill>
              <a:latin typeface="Bagoss Extended" pitchFamily="2" charset="0"/>
              <a:ea typeface="Bagoss Extended" pitchFamily="2" charset="0"/>
              <a:cs typeface="Bagoss Extended" pitchFamily="2" charset="0"/>
            </a:endParaRPr>
          </a:p>
        </p:txBody>
      </p:sp>
      <p:sp>
        <p:nvSpPr>
          <p:cNvPr id="7" name="CuadroTexto 6">
            <a:extLst>
              <a:ext uri="{FF2B5EF4-FFF2-40B4-BE49-F238E27FC236}">
                <a16:creationId xmlns:a16="http://schemas.microsoft.com/office/drawing/2014/main" id="{79A15D9D-BB5B-0E49-7352-C08931B9C872}"/>
              </a:ext>
            </a:extLst>
          </p:cNvPr>
          <p:cNvSpPr txBox="1"/>
          <p:nvPr/>
        </p:nvSpPr>
        <p:spPr>
          <a:xfrm>
            <a:off x="1284746" y="2044821"/>
            <a:ext cx="5375978" cy="4662815"/>
          </a:xfrm>
          <a:prstGeom prst="rect">
            <a:avLst/>
          </a:prstGeom>
          <a:noFill/>
        </p:spPr>
        <p:txBody>
          <a:bodyPr wrap="square" rtlCol="0">
            <a:spAutoFit/>
          </a:bodyPr>
          <a:lstStyle/>
          <a:p>
            <a:pPr fontAlgn="base"/>
            <a:r>
              <a:rPr lang="es-EC" sz="1650"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50"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50"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1650"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endParaRPr>
          </a:p>
          <a:p>
            <a:pPr fontAlgn="base"/>
            <a:r>
              <a:rPr lang="es-EC" sz="165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p>
          <a:p>
            <a:pPr marL="285750" indent="-285750" fontAlgn="base">
              <a:buBlip>
                <a:blip r:embed="rId2"/>
              </a:buBlip>
            </a:pPr>
            <a:r>
              <a:rPr lang="es-EC" sz="1650"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5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50"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65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p>
          <a:p>
            <a:pPr marL="285750" indent="-285750" fontAlgn="base">
              <a:buBlip>
                <a:blip r:embed="rId2"/>
              </a:buBlip>
            </a:pPr>
            <a:r>
              <a:rPr lang="es-EC" sz="1650"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5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50"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165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endParaRPr>
          </a:p>
          <a:p>
            <a:pPr marL="285750" indent="-285750" fontAlgn="base">
              <a:buFontTx/>
              <a:buChar char="-"/>
            </a:pPr>
            <a:endParaRPr lang="es-EC" sz="165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endParaRPr>
          </a:p>
          <a:p>
            <a:pPr fontAlgn="base"/>
            <a:r>
              <a:rPr lang="es-EC" sz="1650"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50"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50"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650"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br>
              <a:rPr lang="es-EC" sz="165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br>
            <a:endParaRPr lang="es-EC" sz="165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endParaRPr>
          </a:p>
          <a:p>
            <a:pPr marL="285750" indent="-285750" fontAlgn="base">
              <a:buBlip>
                <a:blip r:embed="rId2"/>
              </a:buBlip>
            </a:pPr>
            <a:r>
              <a:rPr lang="es-EC" sz="1650"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5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50"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65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p>
          <a:p>
            <a:pPr fontAlgn="base"/>
            <a:endParaRPr lang="es-EC" sz="165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endParaRPr>
          </a:p>
          <a:p>
            <a:pPr fontAlgn="base"/>
            <a:r>
              <a:rPr lang="es-EC" sz="1650"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50"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50"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650"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br>
              <a:rPr lang="es-EC" sz="165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br>
            <a:endParaRPr lang="es-EC" sz="165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endParaRPr>
          </a:p>
          <a:p>
            <a:pPr marL="285750" indent="-285750" fontAlgn="base">
              <a:buBlip>
                <a:blip r:embed="rId2"/>
              </a:buBlip>
            </a:pPr>
            <a:r>
              <a:rPr lang="es-EC" sz="1650"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5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50"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165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endParaRPr>
          </a:p>
          <a:p>
            <a:pPr fontAlgn="base"/>
            <a:endParaRPr lang="es-EC" sz="165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endParaRPr>
          </a:p>
          <a:p>
            <a:pPr fontAlgn="base"/>
            <a:r>
              <a:rPr lang="es-EC" sz="1650"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50"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50"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650"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p>
          <a:p>
            <a:pPr fontAlgn="base"/>
            <a:endParaRPr lang="es-EC" sz="1650"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endParaRPr>
          </a:p>
          <a:p>
            <a:pPr marL="285750" indent="-285750" fontAlgn="base">
              <a:buBlip>
                <a:blip r:embed="rId2"/>
              </a:buBlip>
            </a:pPr>
            <a:r>
              <a:rPr lang="es-EC" sz="1650"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5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50"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65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p>
          <a:p>
            <a:pPr marL="285750" indent="-285750" fontAlgn="base">
              <a:buBlip>
                <a:blip r:embed="rId2"/>
              </a:buBlip>
            </a:pPr>
            <a:r>
              <a:rPr lang="es-EC" sz="1650"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5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50"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1650"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p>
          <a:p>
            <a:endParaRPr lang="es-EC" sz="1650" dirty="0"/>
          </a:p>
        </p:txBody>
      </p:sp>
      <p:pic>
        <p:nvPicPr>
          <p:cNvPr id="11" name="Imagen 10">
            <a:extLst>
              <a:ext uri="{FF2B5EF4-FFF2-40B4-BE49-F238E27FC236}">
                <a16:creationId xmlns:a16="http://schemas.microsoft.com/office/drawing/2014/main" id="{0BDD8065-89D4-1DDB-D8EE-34AC3AAB1034}"/>
              </a:ext>
            </a:extLst>
          </p:cNvPr>
          <p:cNvPicPr>
            <a:picLocks noChangeAspect="1"/>
          </p:cNvPicPr>
          <p:nvPr/>
        </p:nvPicPr>
        <p:blipFill>
          <a:blip r:embed="rId3">
            <a:extLst>
              <a:ext uri="{28A0092B-C50C-407E-A947-70E740481C1C}">
                <a14:useLocalDpi xmlns:a14="http://schemas.microsoft.com/office/drawing/2010/main" val="0"/>
              </a:ext>
            </a:extLst>
          </a:blip>
          <a:srcRect l="9086" b="-27877"/>
          <a:stretch>
            <a:fillRect/>
          </a:stretch>
        </p:blipFill>
        <p:spPr>
          <a:xfrm>
            <a:off x="7006282" y="561688"/>
            <a:ext cx="8705590" cy="81621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Gráfico 11">
            <a:extLst>
              <a:ext uri="{FF2B5EF4-FFF2-40B4-BE49-F238E27FC236}">
                <a16:creationId xmlns:a16="http://schemas.microsoft.com/office/drawing/2014/main" id="{5EE8DB8F-44A5-7215-D69D-A5309351CBE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98506" y="2044821"/>
            <a:ext cx="464175" cy="464175"/>
          </a:xfrm>
          <a:prstGeom prst="rect">
            <a:avLst/>
          </a:prstGeom>
        </p:spPr>
      </p:pic>
      <p:pic>
        <p:nvPicPr>
          <p:cNvPr id="14" name="Gráfico 13">
            <a:extLst>
              <a:ext uri="{FF2B5EF4-FFF2-40B4-BE49-F238E27FC236}">
                <a16:creationId xmlns:a16="http://schemas.microsoft.com/office/drawing/2014/main" id="{ECE338B4-0F49-7C96-4834-2EDFF22A0FA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92617" y="3254004"/>
            <a:ext cx="466392" cy="464175"/>
          </a:xfrm>
          <a:prstGeom prst="rect">
            <a:avLst/>
          </a:prstGeom>
        </p:spPr>
      </p:pic>
      <p:pic>
        <p:nvPicPr>
          <p:cNvPr id="16" name="Gráfico 15">
            <a:extLst>
              <a:ext uri="{FF2B5EF4-FFF2-40B4-BE49-F238E27FC236}">
                <a16:creationId xmlns:a16="http://schemas.microsoft.com/office/drawing/2014/main" id="{51CEEB1C-89BB-9344-F0C3-CFD4535D54C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65010" y="5334763"/>
            <a:ext cx="391782" cy="355143"/>
          </a:xfrm>
          <a:prstGeom prst="rect">
            <a:avLst/>
          </a:prstGeom>
        </p:spPr>
      </p:pic>
      <p:pic>
        <p:nvPicPr>
          <p:cNvPr id="3" name="Gráfico 2">
            <a:extLst>
              <a:ext uri="{FF2B5EF4-FFF2-40B4-BE49-F238E27FC236}">
                <a16:creationId xmlns:a16="http://schemas.microsoft.com/office/drawing/2014/main" id="{AEF03D48-C97B-881F-BD44-AEB6590225D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92617" y="4294383"/>
            <a:ext cx="464175" cy="464175"/>
          </a:xfrm>
          <a:prstGeom prst="rect">
            <a:avLst/>
          </a:prstGeom>
        </p:spPr>
      </p:pic>
    </p:spTree>
    <p:extLst>
      <p:ext uri="{BB962C8B-B14F-4D97-AF65-F5344CB8AC3E}">
        <p14:creationId xmlns:p14="http://schemas.microsoft.com/office/powerpoint/2010/main" val="3047540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0-#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0-#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0-#ppt_w/2"/>
                                          </p:val>
                                        </p:tav>
                                        <p:tav tm="100000">
                                          <p:val>
                                            <p:strVal val="#ppt_x"/>
                                          </p:val>
                                        </p:tav>
                                      </p:tavLst>
                                    </p:anim>
                                    <p:anim calcmode="lin" valueType="num">
                                      <p:cBhvr additive="base">
                                        <p:cTn id="31"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C85025B-42F5-4CA8-B582-F907E5B954AE}"/>
              </a:ext>
            </a:extLst>
          </p:cNvPr>
          <p:cNvSpPr txBox="1"/>
          <p:nvPr/>
        </p:nvSpPr>
        <p:spPr>
          <a:xfrm>
            <a:off x="799557" y="3216691"/>
            <a:ext cx="10445220" cy="646331"/>
          </a:xfrm>
          <a:prstGeom prst="rect">
            <a:avLst/>
          </a:prstGeom>
          <a:noFill/>
        </p:spPr>
        <p:txBody>
          <a:bodyPr wrap="square">
            <a:spAutoFit/>
          </a:bodyPr>
          <a:lstStyle/>
          <a:p>
            <a:pPr algn="ctr"/>
            <a:r>
              <a:rPr lang="en-US" sz="3600" b="1" dirty="0">
                <a:solidFill>
                  <a:srgbClr val="00524F"/>
                </a:solidFill>
                <a:latin typeface="Bagoss Extended" pitchFamily="2" charset="0"/>
                <a:ea typeface="Bagoss Extended" pitchFamily="2" charset="0"/>
                <a:cs typeface="Bagoss Extended" pitchFamily="2" charset="0"/>
              </a:rPr>
              <a:t>Lorem Ipsum </a:t>
            </a:r>
            <a:r>
              <a:rPr lang="en-US" sz="3600" b="1" dirty="0">
                <a:solidFill>
                  <a:srgbClr val="88F2A0"/>
                </a:solidFill>
                <a:latin typeface="Bagoss Extended" pitchFamily="2" charset="0"/>
                <a:ea typeface="Bagoss Extended" pitchFamily="2" charset="0"/>
                <a:cs typeface="Bagoss Extended" pitchFamily="2" charset="0"/>
              </a:rPr>
              <a:t>Lorem Ipsum</a:t>
            </a:r>
            <a:endParaRPr lang="es-EC" sz="3600" dirty="0">
              <a:solidFill>
                <a:srgbClr val="88F2A0"/>
              </a:solidFill>
              <a:latin typeface="Bagoss Extended" pitchFamily="2" charset="0"/>
              <a:ea typeface="Bagoss Extended" pitchFamily="2" charset="0"/>
              <a:cs typeface="Bagoss Extended" pitchFamily="2" charset="0"/>
            </a:endParaRPr>
          </a:p>
        </p:txBody>
      </p:sp>
    </p:spTree>
    <p:extLst>
      <p:ext uri="{BB962C8B-B14F-4D97-AF65-F5344CB8AC3E}">
        <p14:creationId xmlns:p14="http://schemas.microsoft.com/office/powerpoint/2010/main" val="85849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45285B93-70B2-C403-D84F-FE7E4D4FF749}"/>
              </a:ext>
            </a:extLst>
          </p:cNvPr>
          <p:cNvSpPr txBox="1"/>
          <p:nvPr/>
        </p:nvSpPr>
        <p:spPr>
          <a:xfrm>
            <a:off x="780102" y="162206"/>
            <a:ext cx="10445220" cy="646331"/>
          </a:xfrm>
          <a:prstGeom prst="rect">
            <a:avLst/>
          </a:prstGeom>
          <a:noFill/>
        </p:spPr>
        <p:txBody>
          <a:bodyPr wrap="square">
            <a:spAutoFit/>
          </a:bodyPr>
          <a:lstStyle/>
          <a:p>
            <a:pPr algn="ctr"/>
            <a:r>
              <a:rPr lang="en-US" sz="3600" b="1" dirty="0">
                <a:solidFill>
                  <a:srgbClr val="00524F"/>
                </a:solidFill>
                <a:latin typeface="Bagoss Extended" pitchFamily="2" charset="0"/>
                <a:ea typeface="Bagoss Extended" pitchFamily="2" charset="0"/>
                <a:cs typeface="Bagoss Extended" pitchFamily="2" charset="0"/>
              </a:rPr>
              <a:t>Lorem Ipsum </a:t>
            </a:r>
            <a:r>
              <a:rPr lang="en-US" sz="3600" b="1" dirty="0">
                <a:solidFill>
                  <a:srgbClr val="88F2A0"/>
                </a:solidFill>
                <a:latin typeface="Bagoss Extended" pitchFamily="2" charset="0"/>
                <a:ea typeface="Bagoss Extended" pitchFamily="2" charset="0"/>
                <a:cs typeface="Bagoss Extended" pitchFamily="2" charset="0"/>
              </a:rPr>
              <a:t>Lorem Ipsum</a:t>
            </a:r>
            <a:endParaRPr lang="es-EC" sz="3600" dirty="0">
              <a:solidFill>
                <a:srgbClr val="88F2A0"/>
              </a:solidFill>
              <a:latin typeface="Bagoss Extended" pitchFamily="2" charset="0"/>
              <a:ea typeface="Bagoss Extended" pitchFamily="2" charset="0"/>
              <a:cs typeface="Bagoss Extended" pitchFamily="2" charset="0"/>
            </a:endParaRPr>
          </a:p>
        </p:txBody>
      </p:sp>
      <p:pic>
        <p:nvPicPr>
          <p:cNvPr id="2" name="Gráfico 1">
            <a:extLst>
              <a:ext uri="{FF2B5EF4-FFF2-40B4-BE49-F238E27FC236}">
                <a16:creationId xmlns:a16="http://schemas.microsoft.com/office/drawing/2014/main" id="{78CAC0DF-84A3-99BE-D83A-D1C13C931A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58857" y="6144313"/>
            <a:ext cx="11287711" cy="1047314"/>
          </a:xfrm>
          <a:prstGeom prst="rect">
            <a:avLst/>
          </a:prstGeom>
        </p:spPr>
      </p:pic>
      <p:sp>
        <p:nvSpPr>
          <p:cNvPr id="7" name="CuadroTexto 6">
            <a:extLst>
              <a:ext uri="{FF2B5EF4-FFF2-40B4-BE49-F238E27FC236}">
                <a16:creationId xmlns:a16="http://schemas.microsoft.com/office/drawing/2014/main" id="{96B986B6-1266-14FA-4F7D-FC589DDCD043}"/>
              </a:ext>
            </a:extLst>
          </p:cNvPr>
          <p:cNvSpPr txBox="1"/>
          <p:nvPr/>
        </p:nvSpPr>
        <p:spPr>
          <a:xfrm>
            <a:off x="-251111" y="6329416"/>
            <a:ext cx="12084254" cy="338554"/>
          </a:xfrm>
          <a:prstGeom prst="rect">
            <a:avLst/>
          </a:prstGeom>
          <a:noFill/>
        </p:spPr>
        <p:txBody>
          <a:bodyPr wrap="square">
            <a:spAutoFit/>
          </a:bodyPr>
          <a:lstStyle/>
          <a:p>
            <a:pPr algn="ctr"/>
            <a:r>
              <a:rPr lang="es-EC" sz="1600"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1600"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1600"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sz="1600"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endParaRPr>
          </a:p>
        </p:txBody>
      </p:sp>
      <p:pic>
        <p:nvPicPr>
          <p:cNvPr id="8" name="Gráfico 7">
            <a:extLst>
              <a:ext uri="{FF2B5EF4-FFF2-40B4-BE49-F238E27FC236}">
                <a16:creationId xmlns:a16="http://schemas.microsoft.com/office/drawing/2014/main" id="{A9DF6825-30B6-4B7D-5FF6-934D67AFF7F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013076" y="6304468"/>
            <a:ext cx="340724" cy="340724"/>
          </a:xfrm>
          <a:prstGeom prst="rect">
            <a:avLst/>
          </a:prstGeom>
        </p:spPr>
      </p:pic>
      <p:sp>
        <p:nvSpPr>
          <p:cNvPr id="10" name="CuadroTexto 9">
            <a:extLst>
              <a:ext uri="{FF2B5EF4-FFF2-40B4-BE49-F238E27FC236}">
                <a16:creationId xmlns:a16="http://schemas.microsoft.com/office/drawing/2014/main" id="{43DE1340-BA1C-4FF9-A6B4-1ABCFFACF364}"/>
              </a:ext>
            </a:extLst>
          </p:cNvPr>
          <p:cNvSpPr txBox="1"/>
          <p:nvPr/>
        </p:nvSpPr>
        <p:spPr>
          <a:xfrm>
            <a:off x="908580" y="3153259"/>
            <a:ext cx="10445220" cy="646331"/>
          </a:xfrm>
          <a:prstGeom prst="rect">
            <a:avLst/>
          </a:prstGeom>
          <a:noFill/>
        </p:spPr>
        <p:txBody>
          <a:bodyPr wrap="square">
            <a:spAutoFit/>
          </a:bodyPr>
          <a:lstStyle/>
          <a:p>
            <a:pPr algn="ctr"/>
            <a:r>
              <a:rPr lang="en-US" sz="3600" b="1" dirty="0">
                <a:solidFill>
                  <a:srgbClr val="00524F"/>
                </a:solidFill>
                <a:latin typeface="Bagoss Extended" pitchFamily="2" charset="0"/>
                <a:ea typeface="Bagoss Extended" pitchFamily="2" charset="0"/>
                <a:cs typeface="Bagoss Extended" pitchFamily="2" charset="0"/>
              </a:rPr>
              <a:t>Lorem Ipsum </a:t>
            </a:r>
            <a:r>
              <a:rPr lang="en-US" sz="3600" b="1" dirty="0">
                <a:solidFill>
                  <a:srgbClr val="88F2A0"/>
                </a:solidFill>
                <a:latin typeface="Bagoss Extended" pitchFamily="2" charset="0"/>
                <a:ea typeface="Bagoss Extended" pitchFamily="2" charset="0"/>
                <a:cs typeface="Bagoss Extended" pitchFamily="2" charset="0"/>
              </a:rPr>
              <a:t>Lorem Ipsum</a:t>
            </a:r>
            <a:endParaRPr lang="es-EC" sz="3600" dirty="0">
              <a:solidFill>
                <a:srgbClr val="88F2A0"/>
              </a:solidFill>
              <a:latin typeface="Bagoss Extended" pitchFamily="2" charset="0"/>
              <a:ea typeface="Bagoss Extended" pitchFamily="2" charset="0"/>
              <a:cs typeface="Bagoss Extended" pitchFamily="2" charset="0"/>
            </a:endParaRPr>
          </a:p>
        </p:txBody>
      </p:sp>
    </p:spTree>
    <p:extLst>
      <p:ext uri="{BB962C8B-B14F-4D97-AF65-F5344CB8AC3E}">
        <p14:creationId xmlns:p14="http://schemas.microsoft.com/office/powerpoint/2010/main" val="3300614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AD76542-2CAC-3EED-85B6-F357AA303575}"/>
              </a:ext>
            </a:extLst>
          </p:cNvPr>
          <p:cNvSpPr>
            <a:spLocks noGrp="1"/>
          </p:cNvSpPr>
          <p:nvPr>
            <p:ph type="title"/>
          </p:nvPr>
        </p:nvSpPr>
        <p:spPr/>
        <p:txBody>
          <a:bodyPr/>
          <a:lstStyle/>
          <a:p>
            <a:endParaRPr lang="es-EC"/>
          </a:p>
        </p:txBody>
      </p:sp>
      <p:sp>
        <p:nvSpPr>
          <p:cNvPr id="3" name="Marcador de contenido 2">
            <a:extLst>
              <a:ext uri="{FF2B5EF4-FFF2-40B4-BE49-F238E27FC236}">
                <a16:creationId xmlns:a16="http://schemas.microsoft.com/office/drawing/2014/main" id="{549FAF44-3A82-D2FB-DE40-18CC5CF05E3B}"/>
              </a:ext>
            </a:extLst>
          </p:cNvPr>
          <p:cNvSpPr>
            <a:spLocks noGrp="1"/>
          </p:cNvSpPr>
          <p:nvPr>
            <p:ph idx="1"/>
          </p:nvPr>
        </p:nvSpPr>
        <p:spPr/>
        <p:txBody>
          <a:bodyPr/>
          <a:lstStyle/>
          <a:p>
            <a:endParaRPr lang="es-EC"/>
          </a:p>
        </p:txBody>
      </p:sp>
      <p:sp>
        <p:nvSpPr>
          <p:cNvPr id="4" name="Rectángulo 3">
            <a:extLst>
              <a:ext uri="{FF2B5EF4-FFF2-40B4-BE49-F238E27FC236}">
                <a16:creationId xmlns:a16="http://schemas.microsoft.com/office/drawing/2014/main" id="{3A1677FA-A2D5-2C34-F185-DB980EF0339F}"/>
              </a:ext>
            </a:extLst>
          </p:cNvPr>
          <p:cNvSpPr/>
          <p:nvPr/>
        </p:nvSpPr>
        <p:spPr>
          <a:xfrm>
            <a:off x="0" y="0"/>
            <a:ext cx="12192000" cy="6858000"/>
          </a:xfrm>
          <a:prstGeom prst="rect">
            <a:avLst/>
          </a:prstGeom>
          <a:solidFill>
            <a:srgbClr val="88F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5" name="CuadroTexto 4">
            <a:extLst>
              <a:ext uri="{FF2B5EF4-FFF2-40B4-BE49-F238E27FC236}">
                <a16:creationId xmlns:a16="http://schemas.microsoft.com/office/drawing/2014/main" id="{F67A943C-4524-205C-9DE2-18D431B1D0B2}"/>
              </a:ext>
            </a:extLst>
          </p:cNvPr>
          <p:cNvSpPr txBox="1"/>
          <p:nvPr/>
        </p:nvSpPr>
        <p:spPr>
          <a:xfrm>
            <a:off x="2025449" y="458544"/>
            <a:ext cx="7731760" cy="925894"/>
          </a:xfrm>
          <a:prstGeom prst="rect">
            <a:avLst/>
          </a:prstGeom>
          <a:noFill/>
        </p:spPr>
        <p:txBody>
          <a:bodyPr wrap="square">
            <a:spAutoFit/>
          </a:bodyPr>
          <a:lstStyle/>
          <a:p>
            <a:pPr algn="ctr">
              <a:lnSpc>
                <a:spcPts val="6500"/>
              </a:lnSpc>
            </a:pPr>
            <a:r>
              <a:rPr lang="en-US" sz="6000" b="1" dirty="0">
                <a:solidFill>
                  <a:srgbClr val="00524F"/>
                </a:solidFill>
                <a:latin typeface="Bagoss Extended" pitchFamily="2" charset="0"/>
                <a:ea typeface="Bagoss Extended" pitchFamily="2" charset="0"/>
                <a:cs typeface="Bagoss Extended" pitchFamily="2" charset="0"/>
              </a:rPr>
              <a:t>Lorem Ipsum</a:t>
            </a:r>
            <a:endParaRPr lang="es-EC" sz="6000" b="1" dirty="0">
              <a:solidFill>
                <a:srgbClr val="00524F"/>
              </a:solidFill>
              <a:latin typeface="Bagoss Extended" pitchFamily="2" charset="0"/>
              <a:ea typeface="Bagoss Extended" pitchFamily="2" charset="0"/>
              <a:cs typeface="Bagoss Extended" pitchFamily="2" charset="0"/>
            </a:endParaRPr>
          </a:p>
        </p:txBody>
      </p:sp>
      <p:pic>
        <p:nvPicPr>
          <p:cNvPr id="6" name="Gráfico 5">
            <a:extLst>
              <a:ext uri="{FF2B5EF4-FFF2-40B4-BE49-F238E27FC236}">
                <a16:creationId xmlns:a16="http://schemas.microsoft.com/office/drawing/2014/main" id="{7B177C2F-2E1B-1163-EC61-E1DB15DBD05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1533" y="1548775"/>
            <a:ext cx="1639293" cy="1639293"/>
          </a:xfrm>
          <a:prstGeom prst="rect">
            <a:avLst/>
          </a:prstGeom>
        </p:spPr>
      </p:pic>
      <p:sp>
        <p:nvSpPr>
          <p:cNvPr id="7" name="CuadroTexto 6">
            <a:extLst>
              <a:ext uri="{FF2B5EF4-FFF2-40B4-BE49-F238E27FC236}">
                <a16:creationId xmlns:a16="http://schemas.microsoft.com/office/drawing/2014/main" id="{719D7982-38D7-FC4E-3ABB-325815344C3A}"/>
              </a:ext>
            </a:extLst>
          </p:cNvPr>
          <p:cNvSpPr txBox="1"/>
          <p:nvPr/>
        </p:nvSpPr>
        <p:spPr>
          <a:xfrm>
            <a:off x="2743200" y="1558612"/>
            <a:ext cx="10287000" cy="1754326"/>
          </a:xfrm>
          <a:prstGeom prst="rect">
            <a:avLst/>
          </a:prstGeom>
          <a:noFill/>
        </p:spPr>
        <p:txBody>
          <a:bodyPr wrap="square" rtlCol="0">
            <a:spAutoFit/>
          </a:bodyPr>
          <a:lstStyle/>
          <a:p>
            <a:pPr fontAlgn="base"/>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p>
          <a:p>
            <a:pPr fontAlgn="base"/>
            <a:endPar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endParaRPr>
          </a:p>
          <a:p>
            <a:pPr marL="285750" indent="-285750" fontAlgn="base">
              <a:buBlip>
                <a:blip r:embed="rId4"/>
              </a:buBlip>
            </a:pP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p>
          <a:p>
            <a:pPr marL="285750" indent="-285750" fontAlgn="base">
              <a:buBlip>
                <a:blip r:embed="rId4"/>
              </a:buBlip>
            </a:pP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p>
          <a:p>
            <a:pPr marL="285750" indent="-285750" fontAlgn="base">
              <a:buBlip>
                <a:blip r:embed="rId4"/>
              </a:buBlip>
            </a:pP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p>
          <a:p>
            <a:endParaRPr lang="es-EC" dirty="0"/>
          </a:p>
        </p:txBody>
      </p:sp>
      <p:pic>
        <p:nvPicPr>
          <p:cNvPr id="12" name="Gráfico 11">
            <a:extLst>
              <a:ext uri="{FF2B5EF4-FFF2-40B4-BE49-F238E27FC236}">
                <a16:creationId xmlns:a16="http://schemas.microsoft.com/office/drawing/2014/main" id="{127AA871-F73B-2D17-C187-752DDBDD282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49453" y="3461562"/>
            <a:ext cx="7193353" cy="667425"/>
          </a:xfrm>
          <a:prstGeom prst="rect">
            <a:avLst/>
          </a:prstGeom>
        </p:spPr>
      </p:pic>
      <p:sp>
        <p:nvSpPr>
          <p:cNvPr id="10" name="CuadroTexto 9">
            <a:extLst>
              <a:ext uri="{FF2B5EF4-FFF2-40B4-BE49-F238E27FC236}">
                <a16:creationId xmlns:a16="http://schemas.microsoft.com/office/drawing/2014/main" id="{53AB3D94-2BA5-024C-C35B-45F4B62AFE80}"/>
              </a:ext>
            </a:extLst>
          </p:cNvPr>
          <p:cNvSpPr txBox="1"/>
          <p:nvPr/>
        </p:nvSpPr>
        <p:spPr>
          <a:xfrm>
            <a:off x="3462830" y="3574324"/>
            <a:ext cx="6781799" cy="400110"/>
          </a:xfrm>
          <a:prstGeom prst="rect">
            <a:avLst/>
          </a:prstGeom>
          <a:noFill/>
        </p:spPr>
        <p:txBody>
          <a:bodyPr wrap="square" rtlCol="0">
            <a:spAutoFit/>
          </a:bodyPr>
          <a:lstStyle/>
          <a:p>
            <a:pPr fontAlgn="base"/>
            <a:r>
              <a:rPr lang="es-ES" sz="2000" dirty="0" err="1">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2000" dirty="0">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2000" dirty="0" err="1">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dirty="0">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rPr>
              <a:t>​</a:t>
            </a:r>
            <a:endParaRPr lang="es-EC" dirty="0">
              <a:solidFill>
                <a:srgbClr val="C9F2E0"/>
              </a:solidFill>
              <a:latin typeface="Bagoss Extended" panose="020B0505060102020204" pitchFamily="34" charset="0"/>
              <a:ea typeface="Bagoss Extended" panose="020B0505060102020204" pitchFamily="34" charset="0"/>
              <a:cs typeface="Bagoss Extended" panose="020B0505060102020204" pitchFamily="34" charset="0"/>
            </a:endParaRPr>
          </a:p>
        </p:txBody>
      </p:sp>
      <p:pic>
        <p:nvPicPr>
          <p:cNvPr id="13" name="Gráfico 12">
            <a:extLst>
              <a:ext uri="{FF2B5EF4-FFF2-40B4-BE49-F238E27FC236}">
                <a16:creationId xmlns:a16="http://schemas.microsoft.com/office/drawing/2014/main" id="{27508C43-764C-3822-9056-D1BEDC71F64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992099" y="3574324"/>
            <a:ext cx="434495" cy="434495"/>
          </a:xfrm>
          <a:prstGeom prst="rect">
            <a:avLst/>
          </a:prstGeom>
        </p:spPr>
      </p:pic>
      <p:sp>
        <p:nvSpPr>
          <p:cNvPr id="8" name="CuadroTexto 7">
            <a:extLst>
              <a:ext uri="{FF2B5EF4-FFF2-40B4-BE49-F238E27FC236}">
                <a16:creationId xmlns:a16="http://schemas.microsoft.com/office/drawing/2014/main" id="{AE845D49-CE26-9452-4488-54A71BFDD3F4}"/>
              </a:ext>
            </a:extLst>
          </p:cNvPr>
          <p:cNvSpPr txBox="1"/>
          <p:nvPr/>
        </p:nvSpPr>
        <p:spPr>
          <a:xfrm>
            <a:off x="961533" y="4404196"/>
            <a:ext cx="3525253" cy="1446550"/>
          </a:xfrm>
          <a:prstGeom prst="rect">
            <a:avLst/>
          </a:prstGeom>
          <a:noFill/>
        </p:spPr>
        <p:txBody>
          <a:bodyPr wrap="square">
            <a:spAutoFit/>
          </a:bodyPr>
          <a:lstStyle/>
          <a:p>
            <a:r>
              <a:rPr lang="en-US" sz="4400" b="1" dirty="0">
                <a:solidFill>
                  <a:srgbClr val="00524F"/>
                </a:solidFill>
                <a:latin typeface="Bagoss Extended" pitchFamily="2" charset="0"/>
                <a:ea typeface="Bagoss Extended" pitchFamily="2" charset="0"/>
                <a:cs typeface="Bagoss Extended" pitchFamily="2" charset="0"/>
              </a:rPr>
              <a:t>Lorem Ipsum</a:t>
            </a:r>
            <a:endParaRPr lang="es-EC" sz="4400" b="1" dirty="0">
              <a:solidFill>
                <a:srgbClr val="00524F"/>
              </a:solidFill>
              <a:latin typeface="Bagoss Extended" pitchFamily="2" charset="0"/>
              <a:ea typeface="Bagoss Extended" pitchFamily="2" charset="0"/>
              <a:cs typeface="Bagoss Extended" pitchFamily="2" charset="0"/>
            </a:endParaRPr>
          </a:p>
        </p:txBody>
      </p:sp>
      <p:sp>
        <p:nvSpPr>
          <p:cNvPr id="9" name="CuadroTexto 8">
            <a:extLst>
              <a:ext uri="{FF2B5EF4-FFF2-40B4-BE49-F238E27FC236}">
                <a16:creationId xmlns:a16="http://schemas.microsoft.com/office/drawing/2014/main" id="{FB783333-11EC-F652-828B-08C640009D58}"/>
              </a:ext>
            </a:extLst>
          </p:cNvPr>
          <p:cNvSpPr txBox="1"/>
          <p:nvPr/>
        </p:nvSpPr>
        <p:spPr>
          <a:xfrm>
            <a:off x="4054642" y="4436275"/>
            <a:ext cx="6083734" cy="1754326"/>
          </a:xfrm>
          <a:prstGeom prst="rect">
            <a:avLst/>
          </a:prstGeom>
          <a:noFill/>
        </p:spPr>
        <p:txBody>
          <a:bodyPr wrap="square" rtlCol="0">
            <a:spAutoFit/>
          </a:bodyPr>
          <a:lstStyle/>
          <a:p>
            <a:pPr marL="285750" indent="-285750" fontAlgn="base">
              <a:buBlip>
                <a:blip r:embed="rId4"/>
              </a:buBlip>
            </a:pP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p>
          <a:p>
            <a:pPr marL="285750" indent="-285750" fontAlgn="base">
              <a:buBlip>
                <a:blip r:embed="rId4"/>
              </a:buBlip>
            </a:pP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endParaRPr>
          </a:p>
          <a:p>
            <a:pPr marL="285750" indent="-285750" fontAlgn="base">
              <a:buBlip>
                <a:blip r:embed="rId4"/>
              </a:buBlip>
            </a:pP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p>
          <a:p>
            <a:pPr marL="285750" indent="-285750" fontAlgn="base">
              <a:buBlip>
                <a:blip r:embed="rId4"/>
              </a:buBlip>
            </a:pP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p>
          <a:p>
            <a:pPr marL="285750" indent="-285750" fontAlgn="base">
              <a:buBlip>
                <a:blip r:embed="rId4"/>
              </a:buBlip>
            </a:pP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p>
          <a:p>
            <a:endParaRPr lang="es-EC" dirty="0"/>
          </a:p>
        </p:txBody>
      </p:sp>
      <p:pic>
        <p:nvPicPr>
          <p:cNvPr id="11" name="Gráfico 10">
            <a:extLst>
              <a:ext uri="{FF2B5EF4-FFF2-40B4-BE49-F238E27FC236}">
                <a16:creationId xmlns:a16="http://schemas.microsoft.com/office/drawing/2014/main" id="{0F0C0D4A-AA01-7FC2-4061-EBE3B34CA5A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432383" y="6200951"/>
            <a:ext cx="10699566" cy="992744"/>
          </a:xfrm>
          <a:prstGeom prst="rect">
            <a:avLst/>
          </a:prstGeom>
        </p:spPr>
      </p:pic>
      <p:sp>
        <p:nvSpPr>
          <p:cNvPr id="14" name="CuadroTexto 13">
            <a:extLst>
              <a:ext uri="{FF2B5EF4-FFF2-40B4-BE49-F238E27FC236}">
                <a16:creationId xmlns:a16="http://schemas.microsoft.com/office/drawing/2014/main" id="{C3792FD4-BF27-5F3A-1EAD-F1A376EF115D}"/>
              </a:ext>
            </a:extLst>
          </p:cNvPr>
          <p:cNvSpPr txBox="1"/>
          <p:nvPr/>
        </p:nvSpPr>
        <p:spPr>
          <a:xfrm>
            <a:off x="3294387" y="6372757"/>
            <a:ext cx="8975558" cy="369332"/>
          </a:xfrm>
          <a:prstGeom prst="rect">
            <a:avLst/>
          </a:prstGeom>
          <a:noFill/>
        </p:spPr>
        <p:txBody>
          <a:bodyPr wrap="square" rtlCol="0">
            <a:spAutoFit/>
          </a:bodyPr>
          <a:lstStyle/>
          <a:p>
            <a:pPr fontAlgn="base"/>
            <a:r>
              <a:rPr lang="es-ES"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b="1"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b="1"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r>
              <a:rPr lang="es-ES"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dirty="0" err="1">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rPr>
              <a:t>.</a:t>
            </a:r>
            <a:endParaRPr lang="es-EC" dirty="0">
              <a:solidFill>
                <a:srgbClr val="00524F"/>
              </a:solidFill>
              <a:latin typeface="Bagoss Extended" panose="020B0505060102020204" pitchFamily="34" charset="0"/>
              <a:ea typeface="Bagoss Extended" panose="020B0505060102020204" pitchFamily="34" charset="0"/>
              <a:cs typeface="Bagoss Extended" panose="020B0505060102020204" pitchFamily="34" charset="0"/>
            </a:endParaRPr>
          </a:p>
        </p:txBody>
      </p:sp>
      <p:pic>
        <p:nvPicPr>
          <p:cNvPr id="16" name="Gráfico 15">
            <a:extLst>
              <a:ext uri="{FF2B5EF4-FFF2-40B4-BE49-F238E27FC236}">
                <a16:creationId xmlns:a16="http://schemas.microsoft.com/office/drawing/2014/main" id="{E40516B0-D7D8-BF11-6161-76FD2C0202B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835709" y="6327991"/>
            <a:ext cx="352425" cy="352425"/>
          </a:xfrm>
          <a:prstGeom prst="rect">
            <a:avLst/>
          </a:prstGeom>
        </p:spPr>
      </p:pic>
    </p:spTree>
    <p:extLst>
      <p:ext uri="{BB962C8B-B14F-4D97-AF65-F5344CB8AC3E}">
        <p14:creationId xmlns:p14="http://schemas.microsoft.com/office/powerpoint/2010/main" val="1717205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anim calcmode="lin" valueType="num">
                                      <p:cBhvr>
                                        <p:cTn id="42" dur="1000" fill="hold"/>
                                        <p:tgtEl>
                                          <p:spTgt spid="8"/>
                                        </p:tgtEl>
                                        <p:attrNameLst>
                                          <p:attrName>ppt_x</p:attrName>
                                        </p:attrNameLst>
                                      </p:cBhvr>
                                      <p:tavLst>
                                        <p:tav tm="0">
                                          <p:val>
                                            <p:strVal val="#ppt_x"/>
                                          </p:val>
                                        </p:tav>
                                        <p:tav tm="100000">
                                          <p:val>
                                            <p:strVal val="#ppt_x"/>
                                          </p:val>
                                        </p:tav>
                                      </p:tavLst>
                                    </p:anim>
                                    <p:anim calcmode="lin" valueType="num">
                                      <p:cBhvr>
                                        <p:cTn id="4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1+#ppt_w/2"/>
                                          </p:val>
                                        </p:tav>
                                        <p:tav tm="100000">
                                          <p:val>
                                            <p:strVal val="#ppt_x"/>
                                          </p:val>
                                        </p:tav>
                                      </p:tavLst>
                                    </p:anim>
                                    <p:anim calcmode="lin" valueType="num">
                                      <p:cBhvr additive="base">
                                        <p:cTn id="49"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ppt_x"/>
                                          </p:val>
                                        </p:tav>
                                        <p:tav tm="100000">
                                          <p:val>
                                            <p:strVal val="#ppt_x"/>
                                          </p:val>
                                        </p:tav>
                                      </p:tavLst>
                                    </p:anim>
                                    <p:anim calcmode="lin" valueType="num">
                                      <p:cBhvr additive="base">
                                        <p:cTn id="55" dur="500" fill="hold"/>
                                        <p:tgtEl>
                                          <p:spTgt spid="16"/>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additive="base">
                                        <p:cTn id="58" dur="500" fill="hold"/>
                                        <p:tgtEl>
                                          <p:spTgt spid="14"/>
                                        </p:tgtEl>
                                        <p:attrNameLst>
                                          <p:attrName>ppt_x</p:attrName>
                                        </p:attrNameLst>
                                      </p:cBhvr>
                                      <p:tavLst>
                                        <p:tav tm="0">
                                          <p:val>
                                            <p:strVal val="#ppt_x"/>
                                          </p:val>
                                        </p:tav>
                                        <p:tav tm="100000">
                                          <p:val>
                                            <p:strVal val="#ppt_x"/>
                                          </p:val>
                                        </p:tav>
                                      </p:tavLst>
                                    </p:anim>
                                    <p:anim calcmode="lin" valueType="num">
                                      <p:cBhvr additive="base">
                                        <p:cTn id="59" dur="500" fill="hold"/>
                                        <p:tgtEl>
                                          <p:spTgt spid="14"/>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500" fill="hold"/>
                                        <p:tgtEl>
                                          <p:spTgt spid="11"/>
                                        </p:tgtEl>
                                        <p:attrNameLst>
                                          <p:attrName>ppt_x</p:attrName>
                                        </p:attrNameLst>
                                      </p:cBhvr>
                                      <p:tavLst>
                                        <p:tav tm="0">
                                          <p:val>
                                            <p:strVal val="#ppt_x"/>
                                          </p:val>
                                        </p:tav>
                                        <p:tav tm="100000">
                                          <p:val>
                                            <p:strVal val="#ppt_x"/>
                                          </p:val>
                                        </p:tav>
                                      </p:tavLst>
                                    </p:anim>
                                    <p:anim calcmode="lin" valueType="num">
                                      <p:cBhvr additive="base">
                                        <p:cTn id="6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0" grpId="0"/>
      <p:bldP spid="8" grpId="0"/>
      <p:bldP spid="9"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3">
            <a:extLst>
              <a:ext uri="{FF2B5EF4-FFF2-40B4-BE49-F238E27FC236}">
                <a16:creationId xmlns:a16="http://schemas.microsoft.com/office/drawing/2014/main" id="{5C771823-90BD-BBA7-45A2-C253E716CF19}"/>
              </a:ext>
            </a:extLst>
          </p:cNvPr>
          <p:cNvGrpSpPr/>
          <p:nvPr/>
        </p:nvGrpSpPr>
        <p:grpSpPr>
          <a:xfrm>
            <a:off x="913937" y="1343106"/>
            <a:ext cx="11705425" cy="2637773"/>
            <a:chOff x="913937" y="1061872"/>
            <a:chExt cx="11705425" cy="2637773"/>
          </a:xfrm>
        </p:grpSpPr>
        <p:sp>
          <p:nvSpPr>
            <p:cNvPr id="5" name="CuadroTexto 4">
              <a:extLst>
                <a:ext uri="{FF2B5EF4-FFF2-40B4-BE49-F238E27FC236}">
                  <a16:creationId xmlns:a16="http://schemas.microsoft.com/office/drawing/2014/main" id="{AC62A81B-1FD5-CA6F-F195-709D0D4CAD00}"/>
                </a:ext>
              </a:extLst>
            </p:cNvPr>
            <p:cNvSpPr txBox="1"/>
            <p:nvPr/>
          </p:nvSpPr>
          <p:spPr>
            <a:xfrm>
              <a:off x="913937" y="1542384"/>
              <a:ext cx="11705425" cy="1862048"/>
            </a:xfrm>
            <a:prstGeom prst="rect">
              <a:avLst/>
            </a:prstGeom>
            <a:noFill/>
          </p:spPr>
          <p:txBody>
            <a:bodyPr wrap="square">
              <a:spAutoFit/>
            </a:bodyPr>
            <a:lstStyle/>
            <a:p>
              <a:r>
                <a:rPr lang="es-EC" sz="11500" b="1" i="0" u="none" strike="noStrike" dirty="0" err="1">
                  <a:solidFill>
                    <a:srgbClr val="FF0000"/>
                  </a:solidFill>
                  <a:effectLst/>
                  <a:latin typeface="Bagoss Extended" pitchFamily="2" charset="0"/>
                  <a:ea typeface="Bagoss Extended" pitchFamily="2" charset="0"/>
                  <a:cs typeface="Bagoss Extended" pitchFamily="2" charset="0"/>
                </a:rPr>
                <a:t>Lorem</a:t>
              </a:r>
              <a:r>
                <a:rPr lang="es-EC" sz="11500" b="1" i="0" u="none" strike="noStrike" dirty="0">
                  <a:solidFill>
                    <a:srgbClr val="FF0000"/>
                  </a:solidFill>
                  <a:effectLst/>
                  <a:latin typeface="Bagoss Extended" pitchFamily="2" charset="0"/>
                  <a:ea typeface="Bagoss Extended" pitchFamily="2" charset="0"/>
                  <a:cs typeface="Bagoss Extended" pitchFamily="2" charset="0"/>
                </a:rPr>
                <a:t> </a:t>
              </a:r>
              <a:r>
                <a:rPr lang="es-EC" sz="11500" b="1" i="0" u="none" strike="noStrike" dirty="0" err="1">
                  <a:solidFill>
                    <a:srgbClr val="FF0000"/>
                  </a:solidFill>
                  <a:effectLst/>
                  <a:latin typeface="Bagoss Extended" pitchFamily="2" charset="0"/>
                  <a:ea typeface="Bagoss Extended" pitchFamily="2" charset="0"/>
                  <a:cs typeface="Bagoss Extended" pitchFamily="2" charset="0"/>
                </a:rPr>
                <a:t>Ipsum</a:t>
              </a:r>
              <a:r>
                <a:rPr lang="es-EC" sz="11500" b="1" i="0" u="none" strike="noStrike" dirty="0">
                  <a:solidFill>
                    <a:srgbClr val="FF0000"/>
                  </a:solidFill>
                  <a:effectLst/>
                  <a:latin typeface="Bagoss Extended" pitchFamily="2" charset="0"/>
                  <a:ea typeface="Bagoss Extended" pitchFamily="2" charset="0"/>
                  <a:cs typeface="Bagoss Extended" pitchFamily="2" charset="0"/>
                </a:rPr>
                <a:t>!!</a:t>
              </a:r>
              <a:r>
                <a:rPr lang="es-EC" sz="11500" b="0" i="0" dirty="0">
                  <a:solidFill>
                    <a:srgbClr val="000000"/>
                  </a:solidFill>
                  <a:effectLst/>
                  <a:latin typeface="Bagoss Extended" pitchFamily="2" charset="0"/>
                  <a:ea typeface="Bagoss Extended" pitchFamily="2" charset="0"/>
                  <a:cs typeface="Bagoss Extended" pitchFamily="2" charset="0"/>
                </a:rPr>
                <a:t>​</a:t>
              </a:r>
              <a:endParaRPr lang="es-EC" sz="11500" dirty="0">
                <a:solidFill>
                  <a:srgbClr val="FC1F1F"/>
                </a:solidFill>
                <a:latin typeface="Bagoss Extended" pitchFamily="2" charset="0"/>
                <a:ea typeface="Bagoss Extended" pitchFamily="2" charset="0"/>
                <a:cs typeface="Bagoss Extended" pitchFamily="2" charset="0"/>
              </a:endParaRPr>
            </a:p>
          </p:txBody>
        </p:sp>
        <p:sp>
          <p:nvSpPr>
            <p:cNvPr id="6" name="CuadroTexto 5">
              <a:extLst>
                <a:ext uri="{FF2B5EF4-FFF2-40B4-BE49-F238E27FC236}">
                  <a16:creationId xmlns:a16="http://schemas.microsoft.com/office/drawing/2014/main" id="{E615B500-F081-EBAC-363F-6C4278440764}"/>
                </a:ext>
              </a:extLst>
            </p:cNvPr>
            <p:cNvSpPr txBox="1"/>
            <p:nvPr/>
          </p:nvSpPr>
          <p:spPr>
            <a:xfrm>
              <a:off x="1017516" y="1061872"/>
              <a:ext cx="5422195" cy="830997"/>
            </a:xfrm>
            <a:prstGeom prst="rect">
              <a:avLst/>
            </a:prstGeom>
            <a:noFill/>
          </p:spPr>
          <p:txBody>
            <a:bodyPr wrap="square">
              <a:spAutoFit/>
            </a:bodyPr>
            <a:lstStyle/>
            <a:p>
              <a:r>
                <a:rPr lang="es-EC" sz="4800" b="1" i="0" u="none" strike="noStrike" dirty="0" err="1">
                  <a:solidFill>
                    <a:srgbClr val="00524F"/>
                  </a:solidFill>
                  <a:effectLst/>
                  <a:latin typeface="Bagoss Extended Bold" pitchFamily="2" charset="0"/>
                  <a:ea typeface="Bagoss Extended Bold" pitchFamily="2" charset="0"/>
                  <a:cs typeface="Bagoss Extended Bold" pitchFamily="2" charset="0"/>
                </a:rPr>
                <a:t>Lorem</a:t>
              </a:r>
              <a:r>
                <a:rPr lang="es-EC" sz="4800" b="1" i="0" u="none" strike="noStrike" dirty="0">
                  <a:solidFill>
                    <a:srgbClr val="00524F"/>
                  </a:solidFill>
                  <a:effectLst/>
                  <a:latin typeface="Bagoss Extended Bold" pitchFamily="2" charset="0"/>
                  <a:ea typeface="Bagoss Extended Bold" pitchFamily="2" charset="0"/>
                  <a:cs typeface="Bagoss Extended Bold" pitchFamily="2" charset="0"/>
                </a:rPr>
                <a:t> </a:t>
              </a:r>
              <a:r>
                <a:rPr lang="es-EC" sz="4800" b="1" i="0" u="none" strike="noStrike" dirty="0" err="1">
                  <a:solidFill>
                    <a:srgbClr val="00524F"/>
                  </a:solidFill>
                  <a:effectLst/>
                  <a:latin typeface="Bagoss Extended Bold" pitchFamily="2" charset="0"/>
                  <a:ea typeface="Bagoss Extended Bold" pitchFamily="2" charset="0"/>
                  <a:cs typeface="Bagoss Extended Bold" pitchFamily="2" charset="0"/>
                </a:rPr>
                <a:t>Ipsum</a:t>
              </a:r>
              <a:r>
                <a:rPr lang="es-EC" sz="4800" b="1" i="0" u="none" strike="noStrike" dirty="0">
                  <a:solidFill>
                    <a:srgbClr val="00524F"/>
                  </a:solidFill>
                  <a:effectLst/>
                  <a:latin typeface="Bagoss Extended Bold" pitchFamily="2" charset="0"/>
                  <a:ea typeface="Bagoss Extended Bold" pitchFamily="2" charset="0"/>
                  <a:cs typeface="Bagoss Extended Bold" pitchFamily="2" charset="0"/>
                </a:rPr>
                <a:t>: </a:t>
              </a:r>
              <a:endParaRPr lang="es-EC" sz="4800" dirty="0">
                <a:solidFill>
                  <a:srgbClr val="00524F"/>
                </a:solidFill>
              </a:endParaRPr>
            </a:p>
          </p:txBody>
        </p:sp>
        <p:sp>
          <p:nvSpPr>
            <p:cNvPr id="7" name="CuadroTexto 6">
              <a:extLst>
                <a:ext uri="{FF2B5EF4-FFF2-40B4-BE49-F238E27FC236}">
                  <a16:creationId xmlns:a16="http://schemas.microsoft.com/office/drawing/2014/main" id="{3BE28145-FDB8-A040-3146-40F306B4DC65}"/>
                </a:ext>
              </a:extLst>
            </p:cNvPr>
            <p:cNvSpPr txBox="1"/>
            <p:nvPr/>
          </p:nvSpPr>
          <p:spPr>
            <a:xfrm>
              <a:off x="964094" y="3114870"/>
              <a:ext cx="7578022" cy="584775"/>
            </a:xfrm>
            <a:prstGeom prst="rect">
              <a:avLst/>
            </a:prstGeom>
            <a:noFill/>
          </p:spPr>
          <p:txBody>
            <a:bodyPr wrap="square">
              <a:spAutoFit/>
            </a:bodyPr>
            <a:lstStyle/>
            <a:p>
              <a:pPr fontAlgn="base"/>
              <a:r>
                <a:rPr lang="es-MX" sz="3200" b="0" i="0" u="none" strike="noStrike" dirty="0" err="1">
                  <a:solidFill>
                    <a:srgbClr val="00524F"/>
                  </a:solidFill>
                  <a:effectLst/>
                  <a:latin typeface="Bagoss Extended" pitchFamily="2" charset="0"/>
                  <a:ea typeface="Bagoss Extended" pitchFamily="2" charset="0"/>
                  <a:cs typeface="Bagoss Extended" pitchFamily="2" charset="0"/>
                </a:rPr>
                <a:t>Lorem</a:t>
              </a:r>
              <a:r>
                <a:rPr lang="es-MX" sz="3200" b="0" i="0" u="none" strike="noStrike" dirty="0">
                  <a:solidFill>
                    <a:srgbClr val="00524F"/>
                  </a:solidFill>
                  <a:effectLst/>
                  <a:latin typeface="Bagoss Extended" pitchFamily="2" charset="0"/>
                  <a:ea typeface="Bagoss Extended" pitchFamily="2" charset="0"/>
                  <a:cs typeface="Bagoss Extended" pitchFamily="2" charset="0"/>
                </a:rPr>
                <a:t> </a:t>
              </a:r>
              <a:r>
                <a:rPr lang="es-MX" sz="3200" b="0" i="0" u="none" strike="noStrike" dirty="0" err="1">
                  <a:solidFill>
                    <a:srgbClr val="00524F"/>
                  </a:solidFill>
                  <a:effectLst/>
                  <a:latin typeface="Bagoss Extended" pitchFamily="2" charset="0"/>
                  <a:ea typeface="Bagoss Extended" pitchFamily="2" charset="0"/>
                  <a:cs typeface="Bagoss Extended" pitchFamily="2" charset="0"/>
                </a:rPr>
                <a:t>Ipsum</a:t>
              </a:r>
              <a:r>
                <a:rPr lang="es-MX" sz="3200" b="0" i="0" u="none" strike="noStrike" dirty="0">
                  <a:solidFill>
                    <a:srgbClr val="00524F"/>
                  </a:solidFill>
                  <a:effectLst/>
                  <a:latin typeface="Bagoss Extended" pitchFamily="2" charset="0"/>
                  <a:ea typeface="Bagoss Extended" pitchFamily="2" charset="0"/>
                  <a:cs typeface="Bagoss Extended" pitchFamily="2" charset="0"/>
                </a:rPr>
                <a:t>!</a:t>
              </a:r>
              <a:r>
                <a:rPr lang="es-MX" sz="3200" b="0" i="0" dirty="0">
                  <a:solidFill>
                    <a:srgbClr val="00524F"/>
                  </a:solidFill>
                  <a:effectLst/>
                  <a:latin typeface="Bagoss Extended" pitchFamily="2" charset="0"/>
                  <a:ea typeface="Bagoss Extended" pitchFamily="2" charset="0"/>
                  <a:cs typeface="Bagoss Extended" pitchFamily="2" charset="0"/>
                </a:rPr>
                <a:t>​</a:t>
              </a:r>
              <a:r>
                <a:rPr lang="es-EC" sz="3200" b="0" i="0" u="none" strike="noStrike" dirty="0">
                  <a:solidFill>
                    <a:srgbClr val="00524F"/>
                  </a:solidFill>
                  <a:effectLst/>
                  <a:latin typeface="Bagoss Extended" pitchFamily="2" charset="0"/>
                  <a:ea typeface="Bagoss Extended" pitchFamily="2" charset="0"/>
                  <a:cs typeface="Bagoss Extended" pitchFamily="2" charset="0"/>
                </a:rPr>
                <a:t>​</a:t>
              </a:r>
              <a:endParaRPr lang="es-EC" sz="3200" dirty="0">
                <a:solidFill>
                  <a:srgbClr val="00524F"/>
                </a:solidFill>
                <a:latin typeface="Bagoss Extended" pitchFamily="2" charset="0"/>
                <a:ea typeface="Bagoss Extended" pitchFamily="2" charset="0"/>
                <a:cs typeface="Bagoss Extended" pitchFamily="2" charset="0"/>
              </a:endParaRPr>
            </a:p>
          </p:txBody>
        </p:sp>
      </p:grpSp>
      <p:pic>
        <p:nvPicPr>
          <p:cNvPr id="8" name="Gráfico 7">
            <a:extLst>
              <a:ext uri="{FF2B5EF4-FFF2-40B4-BE49-F238E27FC236}">
                <a16:creationId xmlns:a16="http://schemas.microsoft.com/office/drawing/2014/main" id="{24F63677-2569-D77C-181C-873F3BB0794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01729" y="496962"/>
            <a:ext cx="1363551" cy="536707"/>
          </a:xfrm>
          <a:prstGeom prst="rect">
            <a:avLst/>
          </a:prstGeom>
        </p:spPr>
      </p:pic>
    </p:spTree>
    <p:extLst>
      <p:ext uri="{BB962C8B-B14F-4D97-AF65-F5344CB8AC3E}">
        <p14:creationId xmlns:p14="http://schemas.microsoft.com/office/powerpoint/2010/main" val="1992405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81F62059-4304-476E-BAB5-279B8A53BFAC}"/>
              </a:ext>
            </a:extLst>
          </p:cNvPr>
          <p:cNvSpPr/>
          <p:nvPr/>
        </p:nvSpPr>
        <p:spPr>
          <a:xfrm>
            <a:off x="0" y="0"/>
            <a:ext cx="12192000" cy="6858000"/>
          </a:xfrm>
          <a:prstGeom prst="rect">
            <a:avLst/>
          </a:prstGeom>
          <a:solidFill>
            <a:srgbClr val="FC1F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5" name="Gráfico 4">
            <a:extLst>
              <a:ext uri="{FF2B5EF4-FFF2-40B4-BE49-F238E27FC236}">
                <a16:creationId xmlns:a16="http://schemas.microsoft.com/office/drawing/2014/main" id="{47871F94-7ECA-4234-8D5B-5DBE2B83FEB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0147" y="404833"/>
            <a:ext cx="2115821" cy="832808"/>
          </a:xfrm>
          <a:prstGeom prst="rect">
            <a:avLst/>
          </a:prstGeom>
        </p:spPr>
      </p:pic>
      <p:sp>
        <p:nvSpPr>
          <p:cNvPr id="6" name="CuadroTexto 5">
            <a:extLst>
              <a:ext uri="{FF2B5EF4-FFF2-40B4-BE49-F238E27FC236}">
                <a16:creationId xmlns:a16="http://schemas.microsoft.com/office/drawing/2014/main" id="{9B812D85-27B7-4A61-8242-4C718CB20F26}"/>
              </a:ext>
            </a:extLst>
          </p:cNvPr>
          <p:cNvSpPr txBox="1"/>
          <p:nvPr/>
        </p:nvSpPr>
        <p:spPr>
          <a:xfrm>
            <a:off x="921863" y="2074783"/>
            <a:ext cx="5803790" cy="2708434"/>
          </a:xfrm>
          <a:prstGeom prst="rect">
            <a:avLst/>
          </a:prstGeom>
          <a:noFill/>
        </p:spPr>
        <p:txBody>
          <a:bodyPr wrap="square">
            <a:spAutoFit/>
          </a:bodyPr>
          <a:lstStyle/>
          <a:p>
            <a:r>
              <a:rPr lang="es-EC" sz="8500" b="1" dirty="0" err="1">
                <a:solidFill>
                  <a:schemeClr val="bg1"/>
                </a:solidFill>
                <a:latin typeface="Bagoss Extended" pitchFamily="2" charset="0"/>
                <a:ea typeface="Bagoss Extended" pitchFamily="2" charset="0"/>
                <a:cs typeface="Bagoss Extended" pitchFamily="2" charset="0"/>
              </a:rPr>
              <a:t>Lorem</a:t>
            </a:r>
            <a:r>
              <a:rPr lang="es-EC" sz="8500" b="1" dirty="0">
                <a:solidFill>
                  <a:schemeClr val="bg1"/>
                </a:solidFill>
                <a:latin typeface="Bagoss Extended" pitchFamily="2" charset="0"/>
                <a:ea typeface="Bagoss Extended" pitchFamily="2" charset="0"/>
                <a:cs typeface="Bagoss Extended" pitchFamily="2" charset="0"/>
              </a:rPr>
              <a:t> </a:t>
            </a:r>
            <a:r>
              <a:rPr lang="es-EC" sz="8500" b="1" dirty="0" err="1">
                <a:solidFill>
                  <a:schemeClr val="bg1"/>
                </a:solidFill>
                <a:latin typeface="Bagoss Extended" pitchFamily="2" charset="0"/>
                <a:ea typeface="Bagoss Extended" pitchFamily="2" charset="0"/>
                <a:cs typeface="Bagoss Extended" pitchFamily="2" charset="0"/>
              </a:rPr>
              <a:t>Ipsum</a:t>
            </a:r>
            <a:endParaRPr lang="es-EC" sz="8500" dirty="0">
              <a:solidFill>
                <a:schemeClr val="bg1"/>
              </a:solidFill>
              <a:latin typeface="Bagoss Extended" pitchFamily="2" charset="0"/>
              <a:ea typeface="Bagoss Extended" pitchFamily="2" charset="0"/>
              <a:cs typeface="Bagoss Extended" pitchFamily="2" charset="0"/>
            </a:endParaRPr>
          </a:p>
        </p:txBody>
      </p:sp>
      <p:pic>
        <p:nvPicPr>
          <p:cNvPr id="8" name="Gráfico 7">
            <a:extLst>
              <a:ext uri="{FF2B5EF4-FFF2-40B4-BE49-F238E27FC236}">
                <a16:creationId xmlns:a16="http://schemas.microsoft.com/office/drawing/2014/main" id="{E0279900-B554-4285-A5FB-B9DD8ADDD66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17707" y="3578354"/>
            <a:ext cx="1017817" cy="925288"/>
          </a:xfrm>
          <a:prstGeom prst="rect">
            <a:avLst/>
          </a:prstGeom>
        </p:spPr>
      </p:pic>
      <p:sp>
        <p:nvSpPr>
          <p:cNvPr id="3" name="Rectángulo: esquinas redondeadas 2">
            <a:extLst>
              <a:ext uri="{FF2B5EF4-FFF2-40B4-BE49-F238E27FC236}">
                <a16:creationId xmlns:a16="http://schemas.microsoft.com/office/drawing/2014/main" id="{E621F7E1-F581-3C20-47A9-43D3DA0F8D56}"/>
              </a:ext>
            </a:extLst>
          </p:cNvPr>
          <p:cNvSpPr/>
          <p:nvPr/>
        </p:nvSpPr>
        <p:spPr>
          <a:xfrm>
            <a:off x="6833938" y="537180"/>
            <a:ext cx="7098630" cy="7921019"/>
          </a:xfrm>
          <a:prstGeom prst="roundRect">
            <a:avLst/>
          </a:prstGeom>
          <a:blipFill dpi="0" rotWithShape="1">
            <a:blip r:embed="rId6">
              <a:extLst>
                <a:ext uri="{28A0092B-C50C-407E-A947-70E740481C1C}">
                  <a14:useLocalDpi xmlns:a14="http://schemas.microsoft.com/office/drawing/2010/main" val="0"/>
                </a:ext>
              </a:extLst>
            </a:blip>
            <a:srcRect/>
            <a:stretch>
              <a:fillRect l="1" r="8312" b="15395"/>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C" dirty="0"/>
          </a:p>
        </p:txBody>
      </p:sp>
    </p:spTree>
    <p:extLst>
      <p:ext uri="{BB962C8B-B14F-4D97-AF65-F5344CB8AC3E}">
        <p14:creationId xmlns:p14="http://schemas.microsoft.com/office/powerpoint/2010/main" val="1769498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61501F7-E1C4-2C99-EFB3-72841D06727A}"/>
              </a:ext>
            </a:extLst>
          </p:cNvPr>
          <p:cNvSpPr>
            <a:spLocks noGrp="1"/>
          </p:cNvSpPr>
          <p:nvPr>
            <p:ph type="title"/>
          </p:nvPr>
        </p:nvSpPr>
        <p:spPr/>
        <p:txBody>
          <a:bodyPr/>
          <a:lstStyle/>
          <a:p>
            <a:endParaRPr lang="es-EC"/>
          </a:p>
        </p:txBody>
      </p:sp>
      <p:sp>
        <p:nvSpPr>
          <p:cNvPr id="4" name="Rectángulo 3">
            <a:extLst>
              <a:ext uri="{FF2B5EF4-FFF2-40B4-BE49-F238E27FC236}">
                <a16:creationId xmlns:a16="http://schemas.microsoft.com/office/drawing/2014/main" id="{AEF99730-88A0-AFB0-864B-02509DEEA777}"/>
              </a:ext>
            </a:extLst>
          </p:cNvPr>
          <p:cNvSpPr/>
          <p:nvPr/>
        </p:nvSpPr>
        <p:spPr>
          <a:xfrm>
            <a:off x="-661069" y="-916856"/>
            <a:ext cx="13220700" cy="7926070"/>
          </a:xfrm>
          <a:prstGeom prst="rect">
            <a:avLst/>
          </a:prstGeom>
          <a:solidFill>
            <a:srgbClr val="6D0A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CuadroTexto 4">
            <a:extLst>
              <a:ext uri="{FF2B5EF4-FFF2-40B4-BE49-F238E27FC236}">
                <a16:creationId xmlns:a16="http://schemas.microsoft.com/office/drawing/2014/main" id="{3DDF47CE-0005-6AA7-C4C0-E9036BDDC024}"/>
              </a:ext>
            </a:extLst>
          </p:cNvPr>
          <p:cNvSpPr txBox="1"/>
          <p:nvPr/>
        </p:nvSpPr>
        <p:spPr>
          <a:xfrm>
            <a:off x="956310" y="1291853"/>
            <a:ext cx="5608320" cy="923330"/>
          </a:xfrm>
          <a:prstGeom prst="rect">
            <a:avLst/>
          </a:prstGeom>
          <a:noFill/>
        </p:spPr>
        <p:txBody>
          <a:bodyPr wrap="square">
            <a:spAutoFit/>
          </a:bodyPr>
          <a:lstStyle>
            <a:defPPr>
              <a:defRPr lang="es-EC"/>
            </a:defPPr>
            <a:lvl1pPr>
              <a:defRPr sz="5400" b="1" i="0" u="none" strike="noStrike">
                <a:solidFill>
                  <a:schemeClr val="bg1"/>
                </a:solidFill>
                <a:effectLst/>
                <a:latin typeface="Bagoss Extended" pitchFamily="2" charset="0"/>
                <a:ea typeface="Bagoss Extended" pitchFamily="2" charset="0"/>
                <a:cs typeface="Bagoss Extended" pitchFamily="2" charset="0"/>
              </a:defRPr>
            </a:lvl1pPr>
          </a:lstStyle>
          <a:p>
            <a:r>
              <a:rPr lang="es-EC" dirty="0" err="1"/>
              <a:t>Lorem</a:t>
            </a:r>
            <a:r>
              <a:rPr lang="es-EC" dirty="0"/>
              <a:t> </a:t>
            </a:r>
            <a:r>
              <a:rPr lang="es-EC" dirty="0" err="1"/>
              <a:t>Ipsum</a:t>
            </a:r>
            <a:endParaRPr lang="es-EC" dirty="0">
              <a:solidFill>
                <a:srgbClr val="FAA6FF"/>
              </a:solidFill>
            </a:endParaRPr>
          </a:p>
        </p:txBody>
      </p:sp>
      <p:sp>
        <p:nvSpPr>
          <p:cNvPr id="9" name="CuadroTexto 8">
            <a:extLst>
              <a:ext uri="{FF2B5EF4-FFF2-40B4-BE49-F238E27FC236}">
                <a16:creationId xmlns:a16="http://schemas.microsoft.com/office/drawing/2014/main" id="{B29D470E-2F16-51B7-8A85-BC284B898175}"/>
              </a:ext>
            </a:extLst>
          </p:cNvPr>
          <p:cNvSpPr txBox="1"/>
          <p:nvPr/>
        </p:nvSpPr>
        <p:spPr>
          <a:xfrm>
            <a:off x="8264946" y="4777556"/>
            <a:ext cx="4019550" cy="1200329"/>
          </a:xfrm>
          <a:prstGeom prst="rect">
            <a:avLst/>
          </a:prstGeom>
          <a:noFill/>
        </p:spPr>
        <p:txBody>
          <a:bodyPr wrap="square">
            <a:spAutoFit/>
          </a:bodyPr>
          <a:lstStyle/>
          <a:p>
            <a:pPr fontAlgn="base"/>
            <a:r>
              <a:rPr lang="es-EC"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a:t>
            </a:r>
            <a:r>
              <a:rPr lang="es-EC" b="1"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b="1"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b="1"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is</a:t>
            </a:r>
            <a:r>
              <a:rPr lang="es-EC"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b="1"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simply</a:t>
            </a:r>
            <a:r>
              <a:rPr lang="es-EC"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p>
          <a:p>
            <a:pPr fontAlgn="base"/>
            <a:r>
              <a:rPr lang="es-EC"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a:t>
            </a:r>
            <a:r>
              <a:rPr lang="en-US"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y. Lorem Ipsum has been the industry's standard dummy text ever s</a:t>
            </a:r>
            <a:r>
              <a:rPr lang="es-EC"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a:t>
            </a:r>
            <a:endParaRPr lang="en-US"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endParaRPr>
          </a:p>
        </p:txBody>
      </p:sp>
      <p:sp>
        <p:nvSpPr>
          <p:cNvPr id="18" name="CuadroTexto 17">
            <a:extLst>
              <a:ext uri="{FF2B5EF4-FFF2-40B4-BE49-F238E27FC236}">
                <a16:creationId xmlns:a16="http://schemas.microsoft.com/office/drawing/2014/main" id="{EE6AA75F-5056-0D5E-3406-6500AC376263}"/>
              </a:ext>
            </a:extLst>
          </p:cNvPr>
          <p:cNvSpPr txBox="1"/>
          <p:nvPr/>
        </p:nvSpPr>
        <p:spPr>
          <a:xfrm>
            <a:off x="996253" y="3173812"/>
            <a:ext cx="4274869" cy="2585323"/>
          </a:xfrm>
          <a:prstGeom prst="rect">
            <a:avLst/>
          </a:prstGeom>
          <a:noFill/>
        </p:spPr>
        <p:txBody>
          <a:bodyPr wrap="square">
            <a:spAutoFit/>
          </a:bodyPr>
          <a:lstStyle/>
          <a:p>
            <a:pPr fontAlgn="base"/>
            <a:r>
              <a:rPr lang="en-US"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Lorem Ipsum</a:t>
            </a:r>
          </a:p>
          <a:p>
            <a:pPr fontAlgn="base"/>
            <a:endParaRPr lang="en-US"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endParaRPr>
          </a:p>
          <a:p>
            <a:pPr fontAlgn="base"/>
            <a:r>
              <a:rPr lang="en-US"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 text of the printing and typesetting industry. Lorem Ipsum has been the industry's standard dummy text ever since 1966, when designers at Letraset and James Mosley, the librarian at St Br</a:t>
            </a:r>
            <a:endParaRPr lang="en-US" sz="1600" b="0" i="0" dirty="0">
              <a:solidFill>
                <a:srgbClr val="FAA6FF"/>
              </a:solidFill>
              <a:effectLst/>
              <a:latin typeface="Bagoss Extended" panose="020B0505060102020204" pitchFamily="34" charset="0"/>
              <a:ea typeface="Bagoss Extended" panose="020B0505060102020204" pitchFamily="34" charset="0"/>
              <a:cs typeface="Bagoss Extended" panose="020B0505060102020204" pitchFamily="34" charset="0"/>
            </a:endParaRPr>
          </a:p>
        </p:txBody>
      </p:sp>
      <p:pic>
        <p:nvPicPr>
          <p:cNvPr id="11" name="La importancia de la comunicación.">
            <a:hlinkClick r:id="" action="ppaction://media"/>
            <a:extLst>
              <a:ext uri="{FF2B5EF4-FFF2-40B4-BE49-F238E27FC236}">
                <a16:creationId xmlns:a16="http://schemas.microsoft.com/office/drawing/2014/main" id="{D2CA36CE-E497-F5FC-7393-7E64DFC9CF6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832544" y="976333"/>
            <a:ext cx="5018561" cy="3763920"/>
          </a:xfrm>
          <a:prstGeom prst="rect">
            <a:avLst/>
          </a:prstGeom>
        </p:spPr>
      </p:pic>
      <p:pic>
        <p:nvPicPr>
          <p:cNvPr id="3" name="Imagen 2">
            <a:extLst>
              <a:ext uri="{FF2B5EF4-FFF2-40B4-BE49-F238E27FC236}">
                <a16:creationId xmlns:a16="http://schemas.microsoft.com/office/drawing/2014/main" id="{7F007F31-C6BB-B81E-8D2C-E944DC1F5A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0878" y="4740253"/>
            <a:ext cx="1138128" cy="1138128"/>
          </a:xfrm>
          <a:prstGeom prst="rect">
            <a:avLst/>
          </a:prstGeom>
        </p:spPr>
      </p:pic>
    </p:spTree>
    <p:extLst>
      <p:ext uri="{BB962C8B-B14F-4D97-AF65-F5344CB8AC3E}">
        <p14:creationId xmlns:p14="http://schemas.microsoft.com/office/powerpoint/2010/main" val="2576141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Effect transition="in" filter="fade">
                                      <p:cBhvr>
                                        <p:cTn id="24" dur="500"/>
                                        <p:tgtEl>
                                          <p:spTgt spid="9">
                                            <p:txEl>
                                              <p:pRg st="0" end="0"/>
                                            </p:txEl>
                                          </p:spTgt>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9">
                                            <p:txEl>
                                              <p:pRg st="1" end="1"/>
                                            </p:txEl>
                                          </p:spTgt>
                                        </p:tgtEl>
                                        <p:attrNameLst>
                                          <p:attrName>style.visibility</p:attrName>
                                        </p:attrNameLst>
                                      </p:cBhvr>
                                      <p:to>
                                        <p:strVal val="visible"/>
                                      </p:to>
                                    </p:set>
                                    <p:animEffect transition="in" filter="fade">
                                      <p:cBhvr>
                                        <p:cTn id="28"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9" fill="hold" display="0">
                  <p:stCondLst>
                    <p:cond delay="indefinite"/>
                  </p:stCondLst>
                </p:cTn>
                <p:tgtEl>
                  <p:spTgt spid="11"/>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E25CB66B-F21D-1979-4942-DA6678E3C115}"/>
              </a:ext>
            </a:extLst>
          </p:cNvPr>
          <p:cNvSpPr/>
          <p:nvPr/>
        </p:nvSpPr>
        <p:spPr>
          <a:xfrm>
            <a:off x="-273347" y="-453623"/>
            <a:ext cx="12738693" cy="7447547"/>
          </a:xfrm>
          <a:prstGeom prst="rect">
            <a:avLst/>
          </a:prstGeom>
          <a:solidFill>
            <a:srgbClr val="6D0A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6" name="CuadroTexto 5">
            <a:extLst>
              <a:ext uri="{FF2B5EF4-FFF2-40B4-BE49-F238E27FC236}">
                <a16:creationId xmlns:a16="http://schemas.microsoft.com/office/drawing/2014/main" id="{58B31C2A-E497-D106-7E39-A2AE79C15B50}"/>
              </a:ext>
            </a:extLst>
          </p:cNvPr>
          <p:cNvSpPr txBox="1"/>
          <p:nvPr/>
        </p:nvSpPr>
        <p:spPr>
          <a:xfrm>
            <a:off x="3556712" y="2268454"/>
            <a:ext cx="7654290" cy="3416320"/>
          </a:xfrm>
          <a:prstGeom prst="rect">
            <a:avLst/>
          </a:prstGeom>
          <a:noFill/>
        </p:spPr>
        <p:txBody>
          <a:bodyPr wrap="square">
            <a:spAutoFit/>
          </a:bodyPr>
          <a:lstStyle>
            <a:defPPr>
              <a:defRPr lang="es-EC"/>
            </a:defPPr>
            <a:lvl1pPr>
              <a:defRPr sz="5400" b="1" i="0" u="none" strike="noStrike">
                <a:solidFill>
                  <a:schemeClr val="bg1"/>
                </a:solidFill>
                <a:effectLst/>
                <a:latin typeface="Bagoss Extended" pitchFamily="2" charset="0"/>
                <a:ea typeface="Bagoss Extended" pitchFamily="2" charset="0"/>
                <a:cs typeface="Bagoss Extended" pitchFamily="2" charset="0"/>
              </a:defRPr>
            </a:lvl1pPr>
          </a:lstStyle>
          <a:p>
            <a:pPr algn="r"/>
            <a:r>
              <a:rPr lang="en-US" dirty="0">
                <a:solidFill>
                  <a:srgbClr val="FAA6FF"/>
                </a:solidFill>
              </a:rPr>
              <a:t>Lorem Ipsum is simply dummy text of the printing and typesetting </a:t>
            </a:r>
            <a:endParaRPr lang="es-EC" dirty="0">
              <a:solidFill>
                <a:srgbClr val="FAA6FF"/>
              </a:solidFill>
            </a:endParaRPr>
          </a:p>
        </p:txBody>
      </p:sp>
      <p:pic>
        <p:nvPicPr>
          <p:cNvPr id="11" name="Gráfico 10">
            <a:extLst>
              <a:ext uri="{FF2B5EF4-FFF2-40B4-BE49-F238E27FC236}">
                <a16:creationId xmlns:a16="http://schemas.microsoft.com/office/drawing/2014/main" id="{CF26DC8B-ED2F-1119-C9F1-538DBD7CA04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0085" y="865237"/>
            <a:ext cx="5064291" cy="5025925"/>
          </a:xfrm>
          <a:prstGeom prst="rect">
            <a:avLst/>
          </a:prstGeom>
        </p:spPr>
      </p:pic>
      <p:sp>
        <p:nvSpPr>
          <p:cNvPr id="2" name="CuadroTexto 1">
            <a:extLst>
              <a:ext uri="{FF2B5EF4-FFF2-40B4-BE49-F238E27FC236}">
                <a16:creationId xmlns:a16="http://schemas.microsoft.com/office/drawing/2014/main" id="{964A904B-118E-B1DC-4B9D-7802A6F2B93D}"/>
              </a:ext>
            </a:extLst>
          </p:cNvPr>
          <p:cNvSpPr txBox="1"/>
          <p:nvPr/>
        </p:nvSpPr>
        <p:spPr>
          <a:xfrm>
            <a:off x="5425204" y="1595925"/>
            <a:ext cx="5785798" cy="369332"/>
          </a:xfrm>
          <a:prstGeom prst="rect">
            <a:avLst/>
          </a:prstGeom>
          <a:noFill/>
        </p:spPr>
        <p:txBody>
          <a:bodyPr wrap="square">
            <a:spAutoFit/>
          </a:bodyPr>
          <a:lstStyle/>
          <a:p>
            <a:pPr algn="r"/>
            <a:r>
              <a:rPr lang="es-MX" b="1" dirty="0" err="1">
                <a:solidFill>
                  <a:srgbClr val="FC1F1F"/>
                </a:solidFill>
                <a:latin typeface="Bagoss Extended" pitchFamily="2" charset="0"/>
                <a:ea typeface="Bagoss Extended" pitchFamily="2" charset="0"/>
                <a:cs typeface="Bagoss Extended" pitchFamily="2" charset="0"/>
              </a:rPr>
              <a:t>Lorem</a:t>
            </a:r>
            <a:r>
              <a:rPr lang="es-MX" b="1" dirty="0">
                <a:solidFill>
                  <a:srgbClr val="FC1F1F"/>
                </a:solidFill>
                <a:latin typeface="Bagoss Extended" pitchFamily="2" charset="0"/>
                <a:ea typeface="Bagoss Extended" pitchFamily="2" charset="0"/>
                <a:cs typeface="Bagoss Extended" pitchFamily="2" charset="0"/>
              </a:rPr>
              <a:t> </a:t>
            </a:r>
            <a:r>
              <a:rPr lang="es-MX" b="1" dirty="0" err="1">
                <a:solidFill>
                  <a:srgbClr val="FC1F1F"/>
                </a:solidFill>
                <a:latin typeface="Bagoss Extended" pitchFamily="2" charset="0"/>
                <a:ea typeface="Bagoss Extended" pitchFamily="2" charset="0"/>
                <a:cs typeface="Bagoss Extended" pitchFamily="2" charset="0"/>
              </a:rPr>
              <a:t>Ipsum</a:t>
            </a:r>
            <a:r>
              <a:rPr lang="es-MX" b="1" dirty="0">
                <a:solidFill>
                  <a:srgbClr val="FC1F1F"/>
                </a:solidFill>
                <a:latin typeface="Bagoss Extended" pitchFamily="2" charset="0"/>
                <a:ea typeface="Bagoss Extended" pitchFamily="2" charset="0"/>
                <a:cs typeface="Bagoss Extended" pitchFamily="2" charset="0"/>
              </a:rPr>
              <a:t> </a:t>
            </a:r>
            <a:r>
              <a:rPr lang="es-MX" b="1" dirty="0" err="1">
                <a:solidFill>
                  <a:srgbClr val="FC1F1F"/>
                </a:solidFill>
                <a:latin typeface="Bagoss Extended" pitchFamily="2" charset="0"/>
                <a:ea typeface="Bagoss Extended" pitchFamily="2" charset="0"/>
                <a:cs typeface="Bagoss Extended" pitchFamily="2" charset="0"/>
              </a:rPr>
              <a:t>is</a:t>
            </a:r>
            <a:r>
              <a:rPr lang="es-MX" b="1" dirty="0">
                <a:solidFill>
                  <a:srgbClr val="FC1F1F"/>
                </a:solidFill>
                <a:latin typeface="Bagoss Extended" pitchFamily="2" charset="0"/>
                <a:ea typeface="Bagoss Extended" pitchFamily="2" charset="0"/>
                <a:cs typeface="Bagoss Extended" pitchFamily="2" charset="0"/>
              </a:rPr>
              <a:t> </a:t>
            </a:r>
            <a:r>
              <a:rPr lang="es-MX" b="1" dirty="0" err="1">
                <a:solidFill>
                  <a:srgbClr val="FC1F1F"/>
                </a:solidFill>
                <a:latin typeface="Bagoss Extended" pitchFamily="2" charset="0"/>
                <a:ea typeface="Bagoss Extended" pitchFamily="2" charset="0"/>
                <a:cs typeface="Bagoss Extended" pitchFamily="2" charset="0"/>
              </a:rPr>
              <a:t>simply</a:t>
            </a:r>
            <a:r>
              <a:rPr lang="es-MX" b="1" dirty="0">
                <a:solidFill>
                  <a:srgbClr val="FC1F1F"/>
                </a:solidFill>
                <a:latin typeface="Bagoss Extended" pitchFamily="2" charset="0"/>
                <a:ea typeface="Bagoss Extended" pitchFamily="2" charset="0"/>
                <a:cs typeface="Bagoss Extended" pitchFamily="2" charset="0"/>
              </a:rPr>
              <a:t>| </a:t>
            </a:r>
            <a:r>
              <a:rPr lang="en-US" dirty="0">
                <a:solidFill>
                  <a:srgbClr val="FAA6FF"/>
                </a:solidFill>
                <a:latin typeface="Bagoss Extended" pitchFamily="2" charset="0"/>
                <a:ea typeface="Bagoss Extended" pitchFamily="2" charset="0"/>
                <a:cs typeface="Bagoss Extended" pitchFamily="2" charset="0"/>
              </a:rPr>
              <a:t>Lorem Ipsum is simply</a:t>
            </a:r>
            <a:endParaRPr lang="es-EC" sz="4400" dirty="0">
              <a:solidFill>
                <a:srgbClr val="FAA6FF"/>
              </a:solidFill>
              <a:latin typeface="Bagoss Extended" pitchFamily="2" charset="0"/>
              <a:ea typeface="Bagoss Extended" pitchFamily="2" charset="0"/>
              <a:cs typeface="Bagoss Extended" pitchFamily="2" charset="0"/>
            </a:endParaRPr>
          </a:p>
        </p:txBody>
      </p:sp>
    </p:spTree>
    <p:extLst>
      <p:ext uri="{BB962C8B-B14F-4D97-AF65-F5344CB8AC3E}">
        <p14:creationId xmlns:p14="http://schemas.microsoft.com/office/powerpoint/2010/main" val="989138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esquinas diagonales redondeadas 2">
            <a:extLst>
              <a:ext uri="{FF2B5EF4-FFF2-40B4-BE49-F238E27FC236}">
                <a16:creationId xmlns:a16="http://schemas.microsoft.com/office/drawing/2014/main" id="{31DDADE7-9A9A-789F-0519-21ABEBD08B84}"/>
              </a:ext>
            </a:extLst>
          </p:cNvPr>
          <p:cNvSpPr/>
          <p:nvPr/>
        </p:nvSpPr>
        <p:spPr>
          <a:xfrm>
            <a:off x="324853" y="185110"/>
            <a:ext cx="11526252" cy="1528011"/>
          </a:xfrm>
          <a:prstGeom prst="round2DiagRect">
            <a:avLst/>
          </a:prstGeom>
          <a:solidFill>
            <a:srgbClr val="6D0A5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 name="Título 1">
            <a:extLst>
              <a:ext uri="{FF2B5EF4-FFF2-40B4-BE49-F238E27FC236}">
                <a16:creationId xmlns:a16="http://schemas.microsoft.com/office/drawing/2014/main" id="{F12C5C0F-9595-02FA-07B0-3031CA93E241}"/>
              </a:ext>
            </a:extLst>
          </p:cNvPr>
          <p:cNvSpPr>
            <a:spLocks noGrp="1"/>
          </p:cNvSpPr>
          <p:nvPr>
            <p:ph type="title"/>
          </p:nvPr>
        </p:nvSpPr>
        <p:spPr>
          <a:xfrm>
            <a:off x="878325" y="791647"/>
            <a:ext cx="5110082" cy="1325563"/>
          </a:xfrm>
        </p:spPr>
        <p:txBody>
          <a:bodyPr>
            <a:normAutofit fontScale="90000"/>
          </a:bodyPr>
          <a:lstStyle/>
          <a:p>
            <a:pPr>
              <a:lnSpc>
                <a:spcPct val="100000"/>
              </a:lnSpc>
            </a:pPr>
            <a:r>
              <a:rPr lang="es-EC" sz="2000" b="1" dirty="0">
                <a:solidFill>
                  <a:srgbClr val="FAA6FF"/>
                </a:solidFill>
                <a:latin typeface="Bagoss Extended" pitchFamily="2" charset="0"/>
                <a:ea typeface="Bagoss Extended" pitchFamily="2" charset="0"/>
                <a:cs typeface="Bagoss Extended" pitchFamily="2" charset="0"/>
              </a:rPr>
              <a:t>¿</a:t>
            </a:r>
            <a:r>
              <a:rPr lang="en-US" sz="2000" b="1" dirty="0">
                <a:solidFill>
                  <a:srgbClr val="FAA6FF"/>
                </a:solidFill>
                <a:latin typeface="Bagoss Extended" pitchFamily="2" charset="0"/>
                <a:ea typeface="Bagoss Extended" pitchFamily="2" charset="0"/>
                <a:cs typeface="Bagoss Extended" pitchFamily="2" charset="0"/>
              </a:rPr>
              <a:t>Lorem Ipsum is simply dummy text of the printing and typesetting </a:t>
            </a:r>
            <a:r>
              <a:rPr lang="es-EC" sz="2000" b="1" dirty="0">
                <a:solidFill>
                  <a:srgbClr val="FAA6FF"/>
                </a:solidFill>
                <a:latin typeface="Bagoss Extended" pitchFamily="2" charset="0"/>
                <a:ea typeface="Bagoss Extended" pitchFamily="2" charset="0"/>
                <a:cs typeface="Bagoss Extended" pitchFamily="2" charset="0"/>
              </a:rPr>
              <a:t>? </a:t>
            </a:r>
            <a:br>
              <a:rPr lang="es-EC" sz="3600" b="1" dirty="0">
                <a:solidFill>
                  <a:srgbClr val="FAA6FF"/>
                </a:solidFill>
                <a:latin typeface="Bagoss Extended" pitchFamily="2" charset="0"/>
                <a:ea typeface="Bagoss Extended" pitchFamily="2" charset="0"/>
                <a:cs typeface="Bagoss Extended" pitchFamily="2" charset="0"/>
              </a:rPr>
            </a:br>
            <a:br>
              <a:rPr lang="es-EC" sz="3600" b="1" dirty="0">
                <a:solidFill>
                  <a:srgbClr val="FAA6FF"/>
                </a:solidFill>
                <a:latin typeface="Bagoss Extended" pitchFamily="2" charset="0"/>
                <a:ea typeface="Bagoss Extended" pitchFamily="2" charset="0"/>
                <a:cs typeface="Bagoss Extended" pitchFamily="2" charset="0"/>
              </a:rPr>
            </a:br>
            <a:r>
              <a:rPr lang="es-EC" sz="5400" b="1" dirty="0">
                <a:solidFill>
                  <a:srgbClr val="6D0A58"/>
                </a:solidFill>
                <a:latin typeface="Bagoss Extended" pitchFamily="2" charset="0"/>
                <a:ea typeface="Bagoss Extended" pitchFamily="2" charset="0"/>
                <a:cs typeface="Bagoss Extended" pitchFamily="2" charset="0"/>
              </a:rPr>
              <a:t> </a:t>
            </a:r>
          </a:p>
        </p:txBody>
      </p:sp>
      <p:sp>
        <p:nvSpPr>
          <p:cNvPr id="8" name="CuadroTexto 7">
            <a:extLst>
              <a:ext uri="{FF2B5EF4-FFF2-40B4-BE49-F238E27FC236}">
                <a16:creationId xmlns:a16="http://schemas.microsoft.com/office/drawing/2014/main" id="{96F9F766-C418-C99F-9FAB-172C730E2A81}"/>
              </a:ext>
            </a:extLst>
          </p:cNvPr>
          <p:cNvSpPr txBox="1"/>
          <p:nvPr/>
        </p:nvSpPr>
        <p:spPr>
          <a:xfrm>
            <a:off x="6866732" y="555482"/>
            <a:ext cx="6096000" cy="646331"/>
          </a:xfrm>
          <a:prstGeom prst="rect">
            <a:avLst/>
          </a:prstGeom>
          <a:noFill/>
        </p:spPr>
        <p:txBody>
          <a:bodyPr wrap="square">
            <a:spAutoFit/>
          </a:bodyPr>
          <a:lstStyle/>
          <a:p>
            <a:r>
              <a:rPr lang="es-ES" b="1" dirty="0">
                <a:solidFill>
                  <a:srgbClr val="FAA6FF"/>
                </a:solidFill>
                <a:latin typeface="Bagoss Extended" pitchFamily="2" charset="0"/>
                <a:ea typeface="Bagoss Extended" pitchFamily="2" charset="0"/>
                <a:cs typeface="Bagoss Extended" pitchFamily="2" charset="0"/>
              </a:rPr>
              <a:t>¿</a:t>
            </a:r>
            <a:r>
              <a:rPr lang="en-US" b="1" dirty="0">
                <a:solidFill>
                  <a:srgbClr val="FAA6FF"/>
                </a:solidFill>
                <a:latin typeface="Bagoss Extended" pitchFamily="2" charset="0"/>
                <a:ea typeface="Bagoss Extended" pitchFamily="2" charset="0"/>
                <a:cs typeface="Bagoss Extended" pitchFamily="2" charset="0"/>
              </a:rPr>
              <a:t>Lorem Ipsum is simply dummy text of the printing and typesetting </a:t>
            </a:r>
            <a:r>
              <a:rPr lang="es-ES" b="1" dirty="0">
                <a:solidFill>
                  <a:srgbClr val="FAA6FF"/>
                </a:solidFill>
                <a:latin typeface="Bagoss Extended" pitchFamily="2" charset="0"/>
                <a:ea typeface="Bagoss Extended" pitchFamily="2" charset="0"/>
                <a:cs typeface="Bagoss Extended" pitchFamily="2" charset="0"/>
              </a:rPr>
              <a:t>? </a:t>
            </a:r>
            <a:r>
              <a:rPr lang="es-ES" dirty="0">
                <a:solidFill>
                  <a:srgbClr val="FC1F1F"/>
                </a:solidFill>
                <a:latin typeface="Bagoss Extended" pitchFamily="2" charset="0"/>
                <a:ea typeface="Bagoss Extended" pitchFamily="2" charset="0"/>
                <a:cs typeface="Bagoss Extended" pitchFamily="2" charset="0"/>
              </a:rPr>
              <a:t>​</a:t>
            </a:r>
            <a:endParaRPr lang="es-EC" dirty="0">
              <a:solidFill>
                <a:srgbClr val="FC1F1F"/>
              </a:solidFill>
              <a:latin typeface="Bagoss Extended" pitchFamily="2" charset="0"/>
              <a:ea typeface="Bagoss Extended" pitchFamily="2" charset="0"/>
              <a:cs typeface="Bagoss Extended" pitchFamily="2" charset="0"/>
            </a:endParaRPr>
          </a:p>
        </p:txBody>
      </p:sp>
      <p:pic>
        <p:nvPicPr>
          <p:cNvPr id="14" name="Imagen 13">
            <a:extLst>
              <a:ext uri="{FF2B5EF4-FFF2-40B4-BE49-F238E27FC236}">
                <a16:creationId xmlns:a16="http://schemas.microsoft.com/office/drawing/2014/main" id="{D661F2B5-7BCA-F247-1EA7-02B9433B9E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8690" y="688148"/>
            <a:ext cx="381000" cy="381000"/>
          </a:xfrm>
          <a:prstGeom prst="rect">
            <a:avLst/>
          </a:prstGeom>
        </p:spPr>
      </p:pic>
      <p:sp>
        <p:nvSpPr>
          <p:cNvPr id="15" name="CuadroTexto 14">
            <a:extLst>
              <a:ext uri="{FF2B5EF4-FFF2-40B4-BE49-F238E27FC236}">
                <a16:creationId xmlns:a16="http://schemas.microsoft.com/office/drawing/2014/main" id="{F47090B7-3C42-4C21-4EA1-947F152206CD}"/>
              </a:ext>
            </a:extLst>
          </p:cNvPr>
          <p:cNvSpPr txBox="1"/>
          <p:nvPr/>
        </p:nvSpPr>
        <p:spPr>
          <a:xfrm>
            <a:off x="982822" y="2010886"/>
            <a:ext cx="5426868" cy="4524315"/>
          </a:xfrm>
          <a:prstGeom prst="rect">
            <a:avLst/>
          </a:prstGeom>
          <a:noFill/>
        </p:spPr>
        <p:txBody>
          <a:bodyPr wrap="square">
            <a:spAutoFit/>
          </a:bodyPr>
          <a:lstStyle/>
          <a:p>
            <a:pPr fontAlgn="base"/>
            <a:r>
              <a:rPr lang="es-EC" sz="2800" b="1" dirty="0">
                <a:solidFill>
                  <a:srgbClr val="6D0A58"/>
                </a:solidFill>
                <a:latin typeface="Bagoss Extended" pitchFamily="2" charset="0"/>
                <a:ea typeface="Bagoss Extended" pitchFamily="2" charset="0"/>
                <a:cs typeface="Bagoss Extended" pitchFamily="2" charset="0"/>
              </a:rPr>
              <a:t>¿</a:t>
            </a:r>
            <a:r>
              <a:rPr lang="en-US" sz="2800" b="1" dirty="0">
                <a:solidFill>
                  <a:srgbClr val="6D0A58"/>
                </a:solidFill>
                <a:latin typeface="Bagoss Extended" pitchFamily="2" charset="0"/>
                <a:ea typeface="Bagoss Extended" pitchFamily="2" charset="0"/>
                <a:cs typeface="Bagoss Extended" pitchFamily="2" charset="0"/>
              </a:rPr>
              <a:t>Lorem Ipsum is simply dummy text of the printing and typesetting </a:t>
            </a:r>
            <a:r>
              <a:rPr lang="es-EC" sz="2800" b="1" dirty="0">
                <a:solidFill>
                  <a:srgbClr val="6D0A58"/>
                </a:solidFill>
                <a:latin typeface="Bagoss Extended" pitchFamily="2" charset="0"/>
                <a:ea typeface="Bagoss Extended" pitchFamily="2" charset="0"/>
                <a:cs typeface="Bagoss Extended" pitchFamily="2" charset="0"/>
              </a:rPr>
              <a:t>? </a:t>
            </a:r>
            <a:r>
              <a:rPr lang="en-US" sz="2800" b="1" dirty="0">
                <a:solidFill>
                  <a:srgbClr val="6D0A58"/>
                </a:solidFill>
                <a:latin typeface="Bagoss Extended" pitchFamily="2" charset="0"/>
                <a:ea typeface="Bagoss Extended" pitchFamily="2" charset="0"/>
                <a:cs typeface="Bagoss Extended" pitchFamily="2" charset="0"/>
              </a:rPr>
              <a:t>​</a:t>
            </a:r>
          </a:p>
          <a:p>
            <a:pPr fontAlgn="base"/>
            <a:endParaRPr lang="en-US" sz="2800" b="1" dirty="0">
              <a:solidFill>
                <a:srgbClr val="FAA6FF"/>
              </a:solidFill>
              <a:latin typeface="Bagoss Extended" pitchFamily="2" charset="0"/>
              <a:ea typeface="Bagoss Extended" pitchFamily="2" charset="0"/>
              <a:cs typeface="Bagoss Extended" pitchFamily="2" charset="0"/>
            </a:endParaRPr>
          </a:p>
          <a:p>
            <a:pPr marL="285750" indent="-285750" fontAlgn="base">
              <a:buBlip>
                <a:blip r:embed="rId2"/>
              </a:buBlip>
            </a:pPr>
            <a:r>
              <a:rPr lang="en-US" sz="1600" dirty="0">
                <a:solidFill>
                  <a:srgbClr val="6D0A58"/>
                </a:solidFill>
                <a:latin typeface="Bagoss Extended" pitchFamily="2" charset="0"/>
                <a:ea typeface="Bagoss Extended" pitchFamily="2" charset="0"/>
                <a:cs typeface="Bagoss Extended" pitchFamily="2" charset="0"/>
              </a:rPr>
              <a:t>Lorem Ipsum is simply dummy text of the printing and typesetting ​</a:t>
            </a:r>
          </a:p>
          <a:p>
            <a:pPr marL="285750" indent="-285750" fontAlgn="base">
              <a:buBlip>
                <a:blip r:embed="rId2"/>
              </a:buBlip>
            </a:pPr>
            <a:r>
              <a:rPr lang="en-US" sz="1600" dirty="0">
                <a:solidFill>
                  <a:srgbClr val="6D0A58"/>
                </a:solidFill>
                <a:latin typeface="Bagoss Extended" pitchFamily="2" charset="0"/>
                <a:ea typeface="Bagoss Extended" pitchFamily="2" charset="0"/>
                <a:cs typeface="Bagoss Extended" pitchFamily="2" charset="0"/>
              </a:rPr>
              <a:t>Lorem Ipsum is simply dummy text of the printing and typesetting </a:t>
            </a:r>
            <a:r>
              <a:rPr lang="es-EC" sz="1600" dirty="0">
                <a:solidFill>
                  <a:srgbClr val="6D0A58"/>
                </a:solidFill>
                <a:latin typeface="Bagoss Extended" pitchFamily="2" charset="0"/>
                <a:ea typeface="Bagoss Extended" pitchFamily="2" charset="0"/>
                <a:cs typeface="Bagoss Extended" pitchFamily="2" charset="0"/>
              </a:rPr>
              <a:t>.</a:t>
            </a:r>
            <a:r>
              <a:rPr lang="en-US" sz="1600" dirty="0">
                <a:solidFill>
                  <a:srgbClr val="6D0A58"/>
                </a:solidFill>
                <a:latin typeface="Bagoss Extended" pitchFamily="2" charset="0"/>
                <a:ea typeface="Bagoss Extended" pitchFamily="2" charset="0"/>
                <a:cs typeface="Bagoss Extended" pitchFamily="2" charset="0"/>
              </a:rPr>
              <a:t>​</a:t>
            </a:r>
          </a:p>
          <a:p>
            <a:pPr marL="285750" indent="-285750" fontAlgn="base">
              <a:buBlip>
                <a:blip r:embed="rId2"/>
              </a:buBlip>
            </a:pPr>
            <a:r>
              <a:rPr lang="en-US" sz="1600" dirty="0">
                <a:solidFill>
                  <a:srgbClr val="6D0A58"/>
                </a:solidFill>
                <a:latin typeface="Bagoss Extended" pitchFamily="2" charset="0"/>
                <a:ea typeface="Bagoss Extended" pitchFamily="2" charset="0"/>
                <a:cs typeface="Bagoss Extended" pitchFamily="2" charset="0"/>
              </a:rPr>
              <a:t>Lorem Ipsum is simply dummy text of the printing and typesetting </a:t>
            </a:r>
            <a:r>
              <a:rPr lang="es-EC" sz="1600" dirty="0">
                <a:solidFill>
                  <a:srgbClr val="6D0A58"/>
                </a:solidFill>
                <a:latin typeface="Bagoss Extended" pitchFamily="2" charset="0"/>
                <a:ea typeface="Bagoss Extended" pitchFamily="2" charset="0"/>
                <a:cs typeface="Bagoss Extended" pitchFamily="2" charset="0"/>
              </a:rPr>
              <a:t>.​</a:t>
            </a:r>
          </a:p>
          <a:p>
            <a:pPr marL="285750" indent="-285750" fontAlgn="base">
              <a:buBlip>
                <a:blip r:embed="rId2"/>
              </a:buBlip>
            </a:pPr>
            <a:r>
              <a:rPr lang="en-US" sz="1600" dirty="0">
                <a:solidFill>
                  <a:srgbClr val="6D0A58"/>
                </a:solidFill>
                <a:latin typeface="Bagoss Extended" pitchFamily="2" charset="0"/>
                <a:ea typeface="Bagoss Extended" pitchFamily="2" charset="0"/>
                <a:cs typeface="Bagoss Extended" pitchFamily="2" charset="0"/>
              </a:rPr>
              <a:t>Lorem Ipsum is simply dummy text of the printing and typesetting </a:t>
            </a:r>
            <a:r>
              <a:rPr lang="es-EC" sz="1600" dirty="0">
                <a:solidFill>
                  <a:srgbClr val="6D0A58"/>
                </a:solidFill>
                <a:latin typeface="Bagoss Extended" pitchFamily="2" charset="0"/>
                <a:ea typeface="Bagoss Extended" pitchFamily="2" charset="0"/>
                <a:cs typeface="Bagoss Extended" pitchFamily="2" charset="0"/>
              </a:rPr>
              <a:t>.</a:t>
            </a:r>
            <a:r>
              <a:rPr lang="en-US" sz="1600" dirty="0">
                <a:solidFill>
                  <a:srgbClr val="6D0A58"/>
                </a:solidFill>
                <a:latin typeface="Bagoss Extended" pitchFamily="2" charset="0"/>
                <a:ea typeface="Bagoss Extended" pitchFamily="2" charset="0"/>
                <a:cs typeface="Bagoss Extended" pitchFamily="2" charset="0"/>
              </a:rPr>
              <a:t>​</a:t>
            </a:r>
          </a:p>
          <a:p>
            <a:pPr marL="285750" indent="-285750" fontAlgn="base">
              <a:buBlip>
                <a:blip r:embed="rId2"/>
              </a:buBlip>
            </a:pPr>
            <a:r>
              <a:rPr lang="en-US" sz="1600" dirty="0">
                <a:solidFill>
                  <a:srgbClr val="6D0A58"/>
                </a:solidFill>
                <a:latin typeface="Bagoss Extended" pitchFamily="2" charset="0"/>
                <a:ea typeface="Bagoss Extended" pitchFamily="2" charset="0"/>
                <a:cs typeface="Bagoss Extended" pitchFamily="2" charset="0"/>
              </a:rPr>
              <a:t>Lorem Ipsum is simply dummy text of the printing and typesetting </a:t>
            </a:r>
            <a:r>
              <a:rPr lang="es-EC" sz="1600" dirty="0">
                <a:solidFill>
                  <a:srgbClr val="6D0A58"/>
                </a:solidFill>
                <a:latin typeface="Bagoss Extended" pitchFamily="2" charset="0"/>
                <a:ea typeface="Bagoss Extended" pitchFamily="2" charset="0"/>
                <a:cs typeface="Bagoss Extended" pitchFamily="2" charset="0"/>
              </a:rPr>
              <a:t>.</a:t>
            </a:r>
          </a:p>
          <a:p>
            <a:pPr algn="l" rtl="0" fontAlgn="base"/>
            <a:r>
              <a:rPr lang="en-US" sz="1600" b="0" i="0" dirty="0">
                <a:solidFill>
                  <a:srgbClr val="FAA6FF"/>
                </a:solidFill>
                <a:effectLst/>
                <a:latin typeface="Bagoss Extended" pitchFamily="2" charset="0"/>
                <a:ea typeface="Bagoss Extended" pitchFamily="2" charset="0"/>
                <a:cs typeface="Bagoss Extended" pitchFamily="2" charset="0"/>
              </a:rPr>
              <a:t> </a:t>
            </a:r>
          </a:p>
        </p:txBody>
      </p:sp>
      <p:pic>
        <p:nvPicPr>
          <p:cNvPr id="23" name="Imagen 22">
            <a:extLst>
              <a:ext uri="{FF2B5EF4-FFF2-40B4-BE49-F238E27FC236}">
                <a16:creationId xmlns:a16="http://schemas.microsoft.com/office/drawing/2014/main" id="{6A8EE7B1-AAE3-C857-11BA-682EEFB9A122}"/>
              </a:ext>
            </a:extLst>
          </p:cNvPr>
          <p:cNvPicPr>
            <a:picLocks noChangeAspect="1"/>
          </p:cNvPicPr>
          <p:nvPr/>
        </p:nvPicPr>
        <p:blipFill>
          <a:blip r:embed="rId3">
            <a:extLst>
              <a:ext uri="{28A0092B-C50C-407E-A947-70E740481C1C}">
                <a14:useLocalDpi xmlns:a14="http://schemas.microsoft.com/office/drawing/2010/main" val="0"/>
              </a:ext>
            </a:extLst>
          </a:blip>
          <a:srcRect l="7692" b="-12989"/>
          <a:stretch>
            <a:fillRect/>
          </a:stretch>
        </p:blipFill>
        <p:spPr>
          <a:xfrm flipH="1">
            <a:off x="6782510" y="2015368"/>
            <a:ext cx="6921457" cy="5648557"/>
          </a:xfrm>
          <a:prstGeom prst="roundRect">
            <a:avLst/>
          </a:prstGeom>
        </p:spPr>
      </p:pic>
    </p:spTree>
    <p:extLst>
      <p:ext uri="{BB962C8B-B14F-4D97-AF65-F5344CB8AC3E}">
        <p14:creationId xmlns:p14="http://schemas.microsoft.com/office/powerpoint/2010/main" val="584397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fade">
                                      <p:cBhvr>
                                        <p:cTn id="17" dur="1000"/>
                                        <p:tgtEl>
                                          <p:spTgt spid="8">
                                            <p:txEl>
                                              <p:pRg st="0" end="0"/>
                                            </p:txEl>
                                          </p:spTgt>
                                        </p:tgtEl>
                                      </p:cBhvr>
                                    </p:animEffect>
                                    <p:anim calcmode="lin" valueType="num">
                                      <p:cBhvr>
                                        <p:cTn id="1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8">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5">
                                            <p:txEl>
                                              <p:pRg st="0" end="0"/>
                                            </p:txEl>
                                          </p:spTgt>
                                        </p:tgtEl>
                                        <p:attrNameLst>
                                          <p:attrName>style.visibility</p:attrName>
                                        </p:attrNameLst>
                                      </p:cBhvr>
                                      <p:to>
                                        <p:strVal val="visible"/>
                                      </p:to>
                                    </p:set>
                                    <p:animEffect transition="in" filter="fade">
                                      <p:cBhvr>
                                        <p:cTn id="29" dur="1000"/>
                                        <p:tgtEl>
                                          <p:spTgt spid="15">
                                            <p:txEl>
                                              <p:pRg st="0" end="0"/>
                                            </p:txEl>
                                          </p:spTgt>
                                        </p:tgtEl>
                                      </p:cBhvr>
                                    </p:animEffect>
                                    <p:anim calcmode="lin" valueType="num">
                                      <p:cBhvr>
                                        <p:cTn id="30"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31" dur="1000" fill="hold"/>
                                        <p:tgtEl>
                                          <p:spTgt spid="15">
                                            <p:txEl>
                                              <p:pRg st="0" end="0"/>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5">
                                            <p:txEl>
                                              <p:pRg st="2" end="2"/>
                                            </p:txEl>
                                          </p:spTgt>
                                        </p:tgtEl>
                                        <p:attrNameLst>
                                          <p:attrName>style.visibility</p:attrName>
                                        </p:attrNameLst>
                                      </p:cBhvr>
                                      <p:to>
                                        <p:strVal val="visible"/>
                                      </p:to>
                                    </p:set>
                                    <p:animEffect transition="in" filter="fade">
                                      <p:cBhvr>
                                        <p:cTn id="34" dur="1000"/>
                                        <p:tgtEl>
                                          <p:spTgt spid="15">
                                            <p:txEl>
                                              <p:pRg st="2" end="2"/>
                                            </p:txEl>
                                          </p:spTgt>
                                        </p:tgtEl>
                                      </p:cBhvr>
                                    </p:animEffect>
                                    <p:anim calcmode="lin" valueType="num">
                                      <p:cBhvr>
                                        <p:cTn id="35" dur="1000" fill="hold"/>
                                        <p:tgtEl>
                                          <p:spTgt spid="15">
                                            <p:txEl>
                                              <p:pRg st="2" end="2"/>
                                            </p:txEl>
                                          </p:spTgt>
                                        </p:tgtEl>
                                        <p:attrNameLst>
                                          <p:attrName>ppt_x</p:attrName>
                                        </p:attrNameLst>
                                      </p:cBhvr>
                                      <p:tavLst>
                                        <p:tav tm="0">
                                          <p:val>
                                            <p:strVal val="#ppt_x"/>
                                          </p:val>
                                        </p:tav>
                                        <p:tav tm="100000">
                                          <p:val>
                                            <p:strVal val="#ppt_x"/>
                                          </p:val>
                                        </p:tav>
                                      </p:tavLst>
                                    </p:anim>
                                    <p:anim calcmode="lin" valueType="num">
                                      <p:cBhvr>
                                        <p:cTn id="36" dur="1000" fill="hold"/>
                                        <p:tgtEl>
                                          <p:spTgt spid="15">
                                            <p:txEl>
                                              <p:pRg st="2" end="2"/>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5">
                                            <p:txEl>
                                              <p:pRg st="3" end="3"/>
                                            </p:txEl>
                                          </p:spTgt>
                                        </p:tgtEl>
                                        <p:attrNameLst>
                                          <p:attrName>style.visibility</p:attrName>
                                        </p:attrNameLst>
                                      </p:cBhvr>
                                      <p:to>
                                        <p:strVal val="visible"/>
                                      </p:to>
                                    </p:set>
                                    <p:animEffect transition="in" filter="fade">
                                      <p:cBhvr>
                                        <p:cTn id="39" dur="1000"/>
                                        <p:tgtEl>
                                          <p:spTgt spid="15">
                                            <p:txEl>
                                              <p:pRg st="3" end="3"/>
                                            </p:txEl>
                                          </p:spTgt>
                                        </p:tgtEl>
                                      </p:cBhvr>
                                    </p:animEffect>
                                    <p:anim calcmode="lin" valueType="num">
                                      <p:cBhvr>
                                        <p:cTn id="40" dur="1000" fill="hold"/>
                                        <p:tgtEl>
                                          <p:spTgt spid="15">
                                            <p:txEl>
                                              <p:pRg st="3" end="3"/>
                                            </p:txEl>
                                          </p:spTgt>
                                        </p:tgtEl>
                                        <p:attrNameLst>
                                          <p:attrName>ppt_x</p:attrName>
                                        </p:attrNameLst>
                                      </p:cBhvr>
                                      <p:tavLst>
                                        <p:tav tm="0">
                                          <p:val>
                                            <p:strVal val="#ppt_x"/>
                                          </p:val>
                                        </p:tav>
                                        <p:tav tm="100000">
                                          <p:val>
                                            <p:strVal val="#ppt_x"/>
                                          </p:val>
                                        </p:tav>
                                      </p:tavLst>
                                    </p:anim>
                                    <p:anim calcmode="lin" valueType="num">
                                      <p:cBhvr>
                                        <p:cTn id="41" dur="1000" fill="hold"/>
                                        <p:tgtEl>
                                          <p:spTgt spid="15">
                                            <p:txEl>
                                              <p:pRg st="3" end="3"/>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5">
                                            <p:txEl>
                                              <p:pRg st="4" end="4"/>
                                            </p:txEl>
                                          </p:spTgt>
                                        </p:tgtEl>
                                        <p:attrNameLst>
                                          <p:attrName>style.visibility</p:attrName>
                                        </p:attrNameLst>
                                      </p:cBhvr>
                                      <p:to>
                                        <p:strVal val="visible"/>
                                      </p:to>
                                    </p:set>
                                    <p:animEffect transition="in" filter="fade">
                                      <p:cBhvr>
                                        <p:cTn id="44" dur="1000"/>
                                        <p:tgtEl>
                                          <p:spTgt spid="15">
                                            <p:txEl>
                                              <p:pRg st="4" end="4"/>
                                            </p:txEl>
                                          </p:spTgt>
                                        </p:tgtEl>
                                      </p:cBhvr>
                                    </p:animEffect>
                                    <p:anim calcmode="lin" valueType="num">
                                      <p:cBhvr>
                                        <p:cTn id="45" dur="1000" fill="hold"/>
                                        <p:tgtEl>
                                          <p:spTgt spid="15">
                                            <p:txEl>
                                              <p:pRg st="4" end="4"/>
                                            </p:txEl>
                                          </p:spTgt>
                                        </p:tgtEl>
                                        <p:attrNameLst>
                                          <p:attrName>ppt_x</p:attrName>
                                        </p:attrNameLst>
                                      </p:cBhvr>
                                      <p:tavLst>
                                        <p:tav tm="0">
                                          <p:val>
                                            <p:strVal val="#ppt_x"/>
                                          </p:val>
                                        </p:tav>
                                        <p:tav tm="100000">
                                          <p:val>
                                            <p:strVal val="#ppt_x"/>
                                          </p:val>
                                        </p:tav>
                                      </p:tavLst>
                                    </p:anim>
                                    <p:anim calcmode="lin" valueType="num">
                                      <p:cBhvr>
                                        <p:cTn id="46" dur="1000" fill="hold"/>
                                        <p:tgtEl>
                                          <p:spTgt spid="15">
                                            <p:txEl>
                                              <p:pRg st="4" end="4"/>
                                            </p:tx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5">
                                            <p:txEl>
                                              <p:pRg st="5" end="5"/>
                                            </p:txEl>
                                          </p:spTgt>
                                        </p:tgtEl>
                                        <p:attrNameLst>
                                          <p:attrName>style.visibility</p:attrName>
                                        </p:attrNameLst>
                                      </p:cBhvr>
                                      <p:to>
                                        <p:strVal val="visible"/>
                                      </p:to>
                                    </p:set>
                                    <p:animEffect transition="in" filter="fade">
                                      <p:cBhvr>
                                        <p:cTn id="49" dur="1000"/>
                                        <p:tgtEl>
                                          <p:spTgt spid="15">
                                            <p:txEl>
                                              <p:pRg st="5" end="5"/>
                                            </p:txEl>
                                          </p:spTgt>
                                        </p:tgtEl>
                                      </p:cBhvr>
                                    </p:animEffect>
                                    <p:anim calcmode="lin" valueType="num">
                                      <p:cBhvr>
                                        <p:cTn id="50" dur="1000" fill="hold"/>
                                        <p:tgtEl>
                                          <p:spTgt spid="15">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15">
                                            <p:txEl>
                                              <p:pRg st="5" end="5"/>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5">
                                            <p:txEl>
                                              <p:pRg st="6" end="6"/>
                                            </p:txEl>
                                          </p:spTgt>
                                        </p:tgtEl>
                                        <p:attrNameLst>
                                          <p:attrName>style.visibility</p:attrName>
                                        </p:attrNameLst>
                                      </p:cBhvr>
                                      <p:to>
                                        <p:strVal val="visible"/>
                                      </p:to>
                                    </p:set>
                                    <p:animEffect transition="in" filter="fade">
                                      <p:cBhvr>
                                        <p:cTn id="54" dur="1000"/>
                                        <p:tgtEl>
                                          <p:spTgt spid="15">
                                            <p:txEl>
                                              <p:pRg st="6" end="6"/>
                                            </p:txEl>
                                          </p:spTgt>
                                        </p:tgtEl>
                                      </p:cBhvr>
                                    </p:animEffect>
                                    <p:anim calcmode="lin" valueType="num">
                                      <p:cBhvr>
                                        <p:cTn id="55" dur="1000" fill="hold"/>
                                        <p:tgtEl>
                                          <p:spTgt spid="15">
                                            <p:txEl>
                                              <p:pRg st="6" end="6"/>
                                            </p:txEl>
                                          </p:spTgt>
                                        </p:tgtEl>
                                        <p:attrNameLst>
                                          <p:attrName>ppt_x</p:attrName>
                                        </p:attrNameLst>
                                      </p:cBhvr>
                                      <p:tavLst>
                                        <p:tav tm="0">
                                          <p:val>
                                            <p:strVal val="#ppt_x"/>
                                          </p:val>
                                        </p:tav>
                                        <p:tav tm="100000">
                                          <p:val>
                                            <p:strVal val="#ppt_x"/>
                                          </p:val>
                                        </p:tav>
                                      </p:tavLst>
                                    </p:anim>
                                    <p:anim calcmode="lin" valueType="num">
                                      <p:cBhvr>
                                        <p:cTn id="56" dur="1000" fill="hold"/>
                                        <p:tgtEl>
                                          <p:spTgt spid="15">
                                            <p:txEl>
                                              <p:pRg st="6" end="6"/>
                                            </p:txEl>
                                          </p:spTgt>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5">
                                            <p:txEl>
                                              <p:pRg st="7" end="7"/>
                                            </p:txEl>
                                          </p:spTgt>
                                        </p:tgtEl>
                                        <p:attrNameLst>
                                          <p:attrName>style.visibility</p:attrName>
                                        </p:attrNameLst>
                                      </p:cBhvr>
                                      <p:to>
                                        <p:strVal val="visible"/>
                                      </p:to>
                                    </p:set>
                                    <p:animEffect transition="in" filter="fade">
                                      <p:cBhvr>
                                        <p:cTn id="59" dur="1000"/>
                                        <p:tgtEl>
                                          <p:spTgt spid="15">
                                            <p:txEl>
                                              <p:pRg st="7" end="7"/>
                                            </p:txEl>
                                          </p:spTgt>
                                        </p:tgtEl>
                                      </p:cBhvr>
                                    </p:animEffect>
                                    <p:anim calcmode="lin" valueType="num">
                                      <p:cBhvr>
                                        <p:cTn id="60" dur="1000" fill="hold"/>
                                        <p:tgtEl>
                                          <p:spTgt spid="15">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15">
                                            <p:txEl>
                                              <p:pRg st="7" end="7"/>
                                            </p:txEl>
                                          </p:spTgt>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1000"/>
                                        <p:tgtEl>
                                          <p:spTgt spid="23"/>
                                        </p:tgtEl>
                                      </p:cBhvr>
                                    </p:animEffect>
                                    <p:anim calcmode="lin" valueType="num">
                                      <p:cBhvr>
                                        <p:cTn id="65" dur="1000" fill="hold"/>
                                        <p:tgtEl>
                                          <p:spTgt spid="23"/>
                                        </p:tgtEl>
                                        <p:attrNameLst>
                                          <p:attrName>ppt_x</p:attrName>
                                        </p:attrNameLst>
                                      </p:cBhvr>
                                      <p:tavLst>
                                        <p:tav tm="0">
                                          <p:val>
                                            <p:strVal val="#ppt_x"/>
                                          </p:val>
                                        </p:tav>
                                        <p:tav tm="100000">
                                          <p:val>
                                            <p:strVal val="#ppt_x"/>
                                          </p:val>
                                        </p:tav>
                                      </p:tavLst>
                                    </p:anim>
                                    <p:anim calcmode="lin" valueType="num">
                                      <p:cBhvr>
                                        <p:cTn id="6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8" grpId="0" build="allAtOnce"/>
      <p:bldP spid="15"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F37220C2-2562-6A85-AD94-E0816F4BA5A0}"/>
              </a:ext>
            </a:extLst>
          </p:cNvPr>
          <p:cNvSpPr txBox="1"/>
          <p:nvPr/>
        </p:nvSpPr>
        <p:spPr>
          <a:xfrm>
            <a:off x="660400" y="375789"/>
            <a:ext cx="11074400" cy="1077218"/>
          </a:xfrm>
          <a:prstGeom prst="rect">
            <a:avLst/>
          </a:prstGeom>
          <a:noFill/>
        </p:spPr>
        <p:txBody>
          <a:bodyPr wrap="square">
            <a:spAutoFit/>
          </a:bodyPr>
          <a:lstStyle>
            <a:defPPr>
              <a:defRPr lang="es-EC"/>
            </a:defPPr>
            <a:lvl1pPr>
              <a:defRPr sz="5400" b="1" i="0" u="none" strike="noStrike">
                <a:solidFill>
                  <a:schemeClr val="bg1"/>
                </a:solidFill>
                <a:effectLst/>
                <a:latin typeface="Bagoss Extended" pitchFamily="2" charset="0"/>
                <a:ea typeface="Bagoss Extended" pitchFamily="2" charset="0"/>
                <a:cs typeface="Bagoss Extended" pitchFamily="2" charset="0"/>
              </a:defRPr>
            </a:lvl1pPr>
          </a:lstStyle>
          <a:p>
            <a:r>
              <a:rPr lang="en-US" sz="3600" dirty="0">
                <a:solidFill>
                  <a:srgbClr val="6D0A58"/>
                </a:solidFill>
              </a:rPr>
              <a:t>Lorem Ipsum is simply dummy</a:t>
            </a:r>
          </a:p>
          <a:p>
            <a:r>
              <a:rPr lang="en-US" sz="2800" dirty="0">
                <a:solidFill>
                  <a:srgbClr val="FC1F1F"/>
                </a:solidFill>
              </a:rPr>
              <a:t>Lorem Ipsum is simply dummy</a:t>
            </a:r>
            <a:endParaRPr lang="es-EC" sz="2800" dirty="0">
              <a:solidFill>
                <a:srgbClr val="FC1F1F"/>
              </a:solidFill>
            </a:endParaRPr>
          </a:p>
        </p:txBody>
      </p:sp>
      <p:pic>
        <p:nvPicPr>
          <p:cNvPr id="5" name="Gráfico 4">
            <a:extLst>
              <a:ext uri="{FF2B5EF4-FFF2-40B4-BE49-F238E27FC236}">
                <a16:creationId xmlns:a16="http://schemas.microsoft.com/office/drawing/2014/main" id="{35EA62DA-6ABE-6728-BEE4-C4A8E29E67D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t="17653" r="303"/>
          <a:stretch/>
        </p:blipFill>
        <p:spPr>
          <a:xfrm flipV="1">
            <a:off x="660400" y="1440089"/>
            <a:ext cx="10693400" cy="2303509"/>
          </a:xfrm>
          <a:prstGeom prst="rect">
            <a:avLst/>
          </a:prstGeom>
        </p:spPr>
      </p:pic>
      <p:sp>
        <p:nvSpPr>
          <p:cNvPr id="6" name="CuadroTexto 5">
            <a:extLst>
              <a:ext uri="{FF2B5EF4-FFF2-40B4-BE49-F238E27FC236}">
                <a16:creationId xmlns:a16="http://schemas.microsoft.com/office/drawing/2014/main" id="{8BF11ADE-C9C2-3E50-A6CC-E5ABA24C8AEE}"/>
              </a:ext>
            </a:extLst>
          </p:cNvPr>
          <p:cNvSpPr txBox="1"/>
          <p:nvPr/>
        </p:nvSpPr>
        <p:spPr>
          <a:xfrm>
            <a:off x="1031174" y="2284069"/>
            <a:ext cx="2043363" cy="307777"/>
          </a:xfrm>
          <a:prstGeom prst="rect">
            <a:avLst/>
          </a:prstGeom>
          <a:noFill/>
        </p:spPr>
        <p:txBody>
          <a:bodyPr wrap="square">
            <a:spAutoFit/>
          </a:bodyPr>
          <a:lstStyle/>
          <a:p>
            <a:pPr algn="ctr" fontAlgn="base"/>
            <a:r>
              <a:rPr lang="es-ES" sz="1400" b="1" dirty="0" err="1">
                <a:solidFill>
                  <a:srgbClr val="6D0A58"/>
                </a:solidFill>
                <a:latin typeface="Bagoss Extended Bold" pitchFamily="2" charset="0"/>
                <a:ea typeface="Bagoss Extended Bold" pitchFamily="2" charset="0"/>
                <a:cs typeface="Bagoss Extended Bold" pitchFamily="2" charset="0"/>
              </a:rPr>
              <a:t>Lorem</a:t>
            </a:r>
            <a:r>
              <a:rPr lang="es-ES" sz="1400" b="1" dirty="0">
                <a:solidFill>
                  <a:srgbClr val="6D0A58"/>
                </a:solidFill>
                <a:latin typeface="Bagoss Extended Bold" pitchFamily="2" charset="0"/>
                <a:ea typeface="Bagoss Extended Bold" pitchFamily="2" charset="0"/>
                <a:cs typeface="Bagoss Extended Bold" pitchFamily="2" charset="0"/>
              </a:rPr>
              <a:t> </a:t>
            </a:r>
            <a:r>
              <a:rPr lang="es-ES" sz="1400" b="1" dirty="0" err="1">
                <a:solidFill>
                  <a:srgbClr val="6D0A58"/>
                </a:solidFill>
                <a:latin typeface="Bagoss Extended Bold" pitchFamily="2" charset="0"/>
                <a:ea typeface="Bagoss Extended Bold" pitchFamily="2" charset="0"/>
                <a:cs typeface="Bagoss Extended Bold" pitchFamily="2" charset="0"/>
              </a:rPr>
              <a:t>Ipsum</a:t>
            </a:r>
            <a:endParaRPr lang="es-EC" sz="1400" b="1" i="0" dirty="0">
              <a:solidFill>
                <a:srgbClr val="6D0A58"/>
              </a:solidFill>
              <a:effectLst/>
              <a:latin typeface="Bagoss Extended Bold" pitchFamily="2" charset="0"/>
              <a:ea typeface="Bagoss Extended Bold" pitchFamily="2" charset="0"/>
              <a:cs typeface="Bagoss Extended Bold" pitchFamily="2" charset="0"/>
            </a:endParaRPr>
          </a:p>
        </p:txBody>
      </p:sp>
      <p:sp>
        <p:nvSpPr>
          <p:cNvPr id="11" name="CuadroTexto 10">
            <a:extLst>
              <a:ext uri="{FF2B5EF4-FFF2-40B4-BE49-F238E27FC236}">
                <a16:creationId xmlns:a16="http://schemas.microsoft.com/office/drawing/2014/main" id="{685337C0-6628-C88E-7F4F-07AFA89982C8}"/>
              </a:ext>
            </a:extLst>
          </p:cNvPr>
          <p:cNvSpPr txBox="1"/>
          <p:nvPr/>
        </p:nvSpPr>
        <p:spPr>
          <a:xfrm>
            <a:off x="3710963" y="2209533"/>
            <a:ext cx="2043363" cy="307777"/>
          </a:xfrm>
          <a:prstGeom prst="rect">
            <a:avLst/>
          </a:prstGeom>
          <a:noFill/>
        </p:spPr>
        <p:txBody>
          <a:bodyPr wrap="square">
            <a:spAutoFit/>
          </a:bodyPr>
          <a:lstStyle/>
          <a:p>
            <a:pPr algn="ctr" fontAlgn="base"/>
            <a:r>
              <a:rPr lang="es-ES" sz="1400" b="1" dirty="0" err="1">
                <a:solidFill>
                  <a:srgbClr val="6D0A58"/>
                </a:solidFill>
                <a:latin typeface="Bagoss Extended Bold" pitchFamily="2" charset="0"/>
                <a:ea typeface="Bagoss Extended Bold" pitchFamily="2" charset="0"/>
                <a:cs typeface="Bagoss Extended Bold" pitchFamily="2" charset="0"/>
              </a:rPr>
              <a:t>Lorem</a:t>
            </a:r>
            <a:r>
              <a:rPr lang="es-ES" sz="1400" b="1" dirty="0">
                <a:solidFill>
                  <a:srgbClr val="6D0A58"/>
                </a:solidFill>
                <a:latin typeface="Bagoss Extended Bold" pitchFamily="2" charset="0"/>
                <a:ea typeface="Bagoss Extended Bold" pitchFamily="2" charset="0"/>
                <a:cs typeface="Bagoss Extended Bold" pitchFamily="2" charset="0"/>
              </a:rPr>
              <a:t> </a:t>
            </a:r>
            <a:r>
              <a:rPr lang="es-ES" sz="1400" b="1" dirty="0" err="1">
                <a:solidFill>
                  <a:srgbClr val="6D0A58"/>
                </a:solidFill>
                <a:latin typeface="Bagoss Extended Bold" pitchFamily="2" charset="0"/>
                <a:ea typeface="Bagoss Extended Bold" pitchFamily="2" charset="0"/>
                <a:cs typeface="Bagoss Extended Bold" pitchFamily="2" charset="0"/>
              </a:rPr>
              <a:t>Ipsum</a:t>
            </a:r>
            <a:endParaRPr lang="es-EC" sz="1400" b="1" i="0" dirty="0">
              <a:solidFill>
                <a:srgbClr val="6D0A58"/>
              </a:solidFill>
              <a:effectLst/>
              <a:latin typeface="Bagoss Extended Bold" pitchFamily="2" charset="0"/>
              <a:ea typeface="Bagoss Extended Bold" pitchFamily="2" charset="0"/>
              <a:cs typeface="Bagoss Extended Bold" pitchFamily="2" charset="0"/>
            </a:endParaRPr>
          </a:p>
        </p:txBody>
      </p:sp>
      <p:sp>
        <p:nvSpPr>
          <p:cNvPr id="12" name="CuadroTexto 11">
            <a:extLst>
              <a:ext uri="{FF2B5EF4-FFF2-40B4-BE49-F238E27FC236}">
                <a16:creationId xmlns:a16="http://schemas.microsoft.com/office/drawing/2014/main" id="{28BCAB6B-93EE-31BB-FAEB-5536B8C65A6E}"/>
              </a:ext>
            </a:extLst>
          </p:cNvPr>
          <p:cNvSpPr txBox="1"/>
          <p:nvPr/>
        </p:nvSpPr>
        <p:spPr>
          <a:xfrm>
            <a:off x="8520905" y="2284066"/>
            <a:ext cx="2994002" cy="307777"/>
          </a:xfrm>
          <a:prstGeom prst="rect">
            <a:avLst/>
          </a:prstGeom>
          <a:noFill/>
        </p:spPr>
        <p:txBody>
          <a:bodyPr wrap="square">
            <a:spAutoFit/>
          </a:bodyPr>
          <a:lstStyle/>
          <a:p>
            <a:pPr algn="ctr" fontAlgn="base"/>
            <a:r>
              <a:rPr lang="es-ES" sz="1400" b="1" dirty="0" err="1">
                <a:solidFill>
                  <a:srgbClr val="6D0A58"/>
                </a:solidFill>
                <a:latin typeface="Bagoss Extended Bold" pitchFamily="2" charset="0"/>
                <a:ea typeface="Bagoss Extended Bold" pitchFamily="2" charset="0"/>
                <a:cs typeface="Bagoss Extended Bold" pitchFamily="2" charset="0"/>
              </a:rPr>
              <a:t>Lorem</a:t>
            </a:r>
            <a:r>
              <a:rPr lang="es-ES" sz="1400" b="1" dirty="0">
                <a:solidFill>
                  <a:srgbClr val="6D0A58"/>
                </a:solidFill>
                <a:latin typeface="Bagoss Extended Bold" pitchFamily="2" charset="0"/>
                <a:ea typeface="Bagoss Extended Bold" pitchFamily="2" charset="0"/>
                <a:cs typeface="Bagoss Extended Bold" pitchFamily="2" charset="0"/>
              </a:rPr>
              <a:t> </a:t>
            </a:r>
            <a:r>
              <a:rPr lang="es-ES" sz="1400" b="1" dirty="0" err="1">
                <a:solidFill>
                  <a:srgbClr val="6D0A58"/>
                </a:solidFill>
                <a:latin typeface="Bagoss Extended Bold" pitchFamily="2" charset="0"/>
                <a:ea typeface="Bagoss Extended Bold" pitchFamily="2" charset="0"/>
                <a:cs typeface="Bagoss Extended Bold" pitchFamily="2" charset="0"/>
              </a:rPr>
              <a:t>Ipsum</a:t>
            </a:r>
            <a:endParaRPr lang="es-EC" sz="1400" b="1" i="0" dirty="0">
              <a:solidFill>
                <a:srgbClr val="6D0A58"/>
              </a:solidFill>
              <a:effectLst/>
              <a:latin typeface="Bagoss Extended Bold" pitchFamily="2" charset="0"/>
              <a:ea typeface="Bagoss Extended Bold" pitchFamily="2" charset="0"/>
              <a:cs typeface="Bagoss Extended Bold" pitchFamily="2" charset="0"/>
            </a:endParaRPr>
          </a:p>
        </p:txBody>
      </p:sp>
      <p:sp>
        <p:nvSpPr>
          <p:cNvPr id="13" name="CuadroTexto 12">
            <a:extLst>
              <a:ext uri="{FF2B5EF4-FFF2-40B4-BE49-F238E27FC236}">
                <a16:creationId xmlns:a16="http://schemas.microsoft.com/office/drawing/2014/main" id="{4D295FD8-79DD-0E8C-4E29-2D60A069D854}"/>
              </a:ext>
            </a:extLst>
          </p:cNvPr>
          <p:cNvSpPr txBox="1"/>
          <p:nvPr/>
        </p:nvSpPr>
        <p:spPr>
          <a:xfrm>
            <a:off x="6390753" y="2284068"/>
            <a:ext cx="2043363" cy="307777"/>
          </a:xfrm>
          <a:prstGeom prst="rect">
            <a:avLst/>
          </a:prstGeom>
          <a:noFill/>
        </p:spPr>
        <p:txBody>
          <a:bodyPr wrap="square">
            <a:spAutoFit/>
          </a:bodyPr>
          <a:lstStyle/>
          <a:p>
            <a:pPr algn="ctr" fontAlgn="base"/>
            <a:r>
              <a:rPr lang="es-ES" sz="1400" b="1" dirty="0" err="1">
                <a:solidFill>
                  <a:srgbClr val="6D0A58"/>
                </a:solidFill>
                <a:latin typeface="Bagoss Extended Bold" pitchFamily="2" charset="0"/>
                <a:ea typeface="Bagoss Extended Bold" pitchFamily="2" charset="0"/>
                <a:cs typeface="Bagoss Extended Bold" pitchFamily="2" charset="0"/>
              </a:rPr>
              <a:t>Lorem</a:t>
            </a:r>
            <a:r>
              <a:rPr lang="es-ES" sz="1400" b="1" dirty="0">
                <a:solidFill>
                  <a:srgbClr val="6D0A58"/>
                </a:solidFill>
                <a:latin typeface="Bagoss Extended Bold" pitchFamily="2" charset="0"/>
                <a:ea typeface="Bagoss Extended Bold" pitchFamily="2" charset="0"/>
                <a:cs typeface="Bagoss Extended Bold" pitchFamily="2" charset="0"/>
              </a:rPr>
              <a:t> </a:t>
            </a:r>
            <a:r>
              <a:rPr lang="es-ES" sz="1400" b="1" dirty="0" err="1">
                <a:solidFill>
                  <a:srgbClr val="6D0A58"/>
                </a:solidFill>
                <a:latin typeface="Bagoss Extended Bold" pitchFamily="2" charset="0"/>
                <a:ea typeface="Bagoss Extended Bold" pitchFamily="2" charset="0"/>
                <a:cs typeface="Bagoss Extended Bold" pitchFamily="2" charset="0"/>
              </a:rPr>
              <a:t>Ipsum</a:t>
            </a:r>
            <a:endParaRPr lang="es-EC" sz="1400" b="1" i="0" dirty="0">
              <a:solidFill>
                <a:srgbClr val="6D0A58"/>
              </a:solidFill>
              <a:effectLst/>
              <a:latin typeface="Bagoss Extended Bold" pitchFamily="2" charset="0"/>
              <a:ea typeface="Bagoss Extended Bold" pitchFamily="2" charset="0"/>
              <a:cs typeface="Bagoss Extended Bold" pitchFamily="2" charset="0"/>
            </a:endParaRPr>
          </a:p>
        </p:txBody>
      </p:sp>
      <p:sp>
        <p:nvSpPr>
          <p:cNvPr id="15" name="CuadroTexto 14">
            <a:extLst>
              <a:ext uri="{FF2B5EF4-FFF2-40B4-BE49-F238E27FC236}">
                <a16:creationId xmlns:a16="http://schemas.microsoft.com/office/drawing/2014/main" id="{8CC3757D-4306-A6A0-CDFA-EE4F72B982D3}"/>
              </a:ext>
            </a:extLst>
          </p:cNvPr>
          <p:cNvSpPr txBox="1"/>
          <p:nvPr/>
        </p:nvSpPr>
        <p:spPr>
          <a:xfrm>
            <a:off x="925721" y="3972279"/>
            <a:ext cx="2254271" cy="1692771"/>
          </a:xfrm>
          <a:prstGeom prst="rect">
            <a:avLst/>
          </a:prstGeom>
          <a:noFill/>
        </p:spPr>
        <p:txBody>
          <a:bodyPr wrap="square">
            <a:spAutoFit/>
          </a:bodyPr>
          <a:lstStyle/>
          <a:p>
            <a:pPr fontAlgn="base"/>
            <a:r>
              <a:rPr lang="en-US" sz="16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r>
              <a:rPr lang="es-EC" sz="16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r>
              <a:rPr lang="es-EC" sz="16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marL="285750" indent="-285750" fontAlgn="base">
              <a:buBlip>
                <a:blip r:embed="rId5"/>
              </a:buBlip>
            </a:pPr>
            <a:r>
              <a:rPr lang="en-US" sz="1400" dirty="0">
                <a:solidFill>
                  <a:srgbClr val="6D0A58"/>
                </a:solidFill>
                <a:latin typeface="Bagoss Extended" pitchFamily="2" charset="0"/>
                <a:ea typeface="Bagoss Extended" pitchFamily="2" charset="0"/>
                <a:cs typeface="Bagoss Extended" pitchFamily="2" charset="0"/>
              </a:rPr>
              <a:t>Lorem Ipsum is simply dummy</a:t>
            </a:r>
            <a:r>
              <a:rPr lang="es-EC" sz="1400" dirty="0">
                <a:solidFill>
                  <a:srgbClr val="6D0A58"/>
                </a:solidFill>
                <a:latin typeface="Bagoss Extended" pitchFamily="2" charset="0"/>
                <a:ea typeface="Bagoss Extended" pitchFamily="2" charset="0"/>
                <a:cs typeface="Bagoss Extended" pitchFamily="2" charset="0"/>
              </a:rPr>
              <a:t>​</a:t>
            </a:r>
          </a:p>
          <a:p>
            <a:pPr marL="285750" indent="-285750" fontAlgn="base">
              <a:buBlip>
                <a:blip r:embed="rId5"/>
              </a:buBlip>
            </a:pPr>
            <a:r>
              <a:rPr lang="en-US" sz="1400" dirty="0">
                <a:solidFill>
                  <a:srgbClr val="6D0A58"/>
                </a:solidFill>
                <a:latin typeface="Bagoss Extended" pitchFamily="2" charset="0"/>
                <a:ea typeface="Bagoss Extended" pitchFamily="2" charset="0"/>
                <a:cs typeface="Bagoss Extended" pitchFamily="2" charset="0"/>
              </a:rPr>
              <a:t>Lorem Ipsum is simply dummy</a:t>
            </a:r>
            <a:r>
              <a:rPr lang="es-EC" sz="1400" dirty="0">
                <a:solidFill>
                  <a:srgbClr val="6D0A58"/>
                </a:solidFill>
                <a:latin typeface="Bagoss Extended" pitchFamily="2" charset="0"/>
                <a:ea typeface="Bagoss Extended" pitchFamily="2" charset="0"/>
                <a:cs typeface="Bagoss Extended" pitchFamily="2" charset="0"/>
              </a:rPr>
              <a:t>.”</a:t>
            </a:r>
          </a:p>
          <a:p>
            <a:pPr algn="l" rtl="0" fontAlgn="base"/>
            <a:r>
              <a:rPr lang="en-US" sz="1600" b="0" i="0" dirty="0">
                <a:solidFill>
                  <a:srgbClr val="FAA6FF"/>
                </a:solidFill>
                <a:effectLst/>
                <a:latin typeface="Bagoss Extended" pitchFamily="2" charset="0"/>
                <a:ea typeface="Bagoss Extended" pitchFamily="2" charset="0"/>
                <a:cs typeface="Bagoss Extended" pitchFamily="2" charset="0"/>
              </a:rPr>
              <a:t> </a:t>
            </a:r>
          </a:p>
        </p:txBody>
      </p:sp>
      <p:sp>
        <p:nvSpPr>
          <p:cNvPr id="16" name="CuadroTexto 15">
            <a:extLst>
              <a:ext uri="{FF2B5EF4-FFF2-40B4-BE49-F238E27FC236}">
                <a16:creationId xmlns:a16="http://schemas.microsoft.com/office/drawing/2014/main" id="{E79BD514-E7A8-1B6A-1779-0F07D8D11D57}"/>
              </a:ext>
            </a:extLst>
          </p:cNvPr>
          <p:cNvSpPr txBox="1"/>
          <p:nvPr/>
        </p:nvSpPr>
        <p:spPr>
          <a:xfrm>
            <a:off x="1031173" y="2591843"/>
            <a:ext cx="2043363" cy="769441"/>
          </a:xfrm>
          <a:prstGeom prst="rect">
            <a:avLst/>
          </a:prstGeom>
          <a:noFill/>
        </p:spPr>
        <p:txBody>
          <a:bodyPr wrap="square">
            <a:spAutoFit/>
          </a:bodyPr>
          <a:lstStyle/>
          <a:p>
            <a:pPr algn="ctr" fontAlgn="base"/>
            <a:r>
              <a:rPr lang="en-US" sz="11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r>
              <a:rPr lang="es-ES" sz="11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algn="ctr" fontAlgn="base"/>
            <a:r>
              <a:rPr lang="es-ES" sz="11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n-US" sz="11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r>
              <a:rPr lang="es-ES" sz="11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endParaRPr lang="es-EC" sz="1000" b="1" i="0" dirty="0">
              <a:solidFill>
                <a:srgbClr val="6D0A58"/>
              </a:solidFill>
              <a:effectLst/>
              <a:latin typeface="Bagoss Extended" panose="020B0505060102020204" pitchFamily="34" charset="0"/>
              <a:ea typeface="Bagoss Extended" panose="020B0505060102020204" pitchFamily="34" charset="0"/>
              <a:cs typeface="Bagoss Extended" panose="020B0505060102020204" pitchFamily="34" charset="0"/>
            </a:endParaRPr>
          </a:p>
        </p:txBody>
      </p:sp>
      <p:sp>
        <p:nvSpPr>
          <p:cNvPr id="17" name="CuadroTexto 16">
            <a:extLst>
              <a:ext uri="{FF2B5EF4-FFF2-40B4-BE49-F238E27FC236}">
                <a16:creationId xmlns:a16="http://schemas.microsoft.com/office/drawing/2014/main" id="{74D0DAB2-FCEF-09C0-DE25-34EB94CDF619}"/>
              </a:ext>
            </a:extLst>
          </p:cNvPr>
          <p:cNvSpPr txBox="1"/>
          <p:nvPr/>
        </p:nvSpPr>
        <p:spPr>
          <a:xfrm>
            <a:off x="4090221" y="2437954"/>
            <a:ext cx="1321546" cy="769441"/>
          </a:xfrm>
          <a:prstGeom prst="rect">
            <a:avLst/>
          </a:prstGeom>
          <a:noFill/>
        </p:spPr>
        <p:txBody>
          <a:bodyPr wrap="square">
            <a:spAutoFit/>
          </a:bodyPr>
          <a:lstStyle/>
          <a:p>
            <a:pPr algn="ctr" fontAlgn="base"/>
            <a:r>
              <a:rPr lang="en-US" sz="11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r>
              <a:rPr lang="es-ES" sz="11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algn="ctr" fontAlgn="base"/>
            <a:r>
              <a:rPr lang="es-ES" sz="11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n-US" sz="11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r>
              <a:rPr lang="es-ES" sz="11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endParaRPr lang="es-EC" sz="11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p:txBody>
      </p:sp>
      <p:sp>
        <p:nvSpPr>
          <p:cNvPr id="18" name="CuadroTexto 17">
            <a:extLst>
              <a:ext uri="{FF2B5EF4-FFF2-40B4-BE49-F238E27FC236}">
                <a16:creationId xmlns:a16="http://schemas.microsoft.com/office/drawing/2014/main" id="{1D736965-794F-31B4-1795-BB1B2F148F26}"/>
              </a:ext>
            </a:extLst>
          </p:cNvPr>
          <p:cNvSpPr txBox="1"/>
          <p:nvPr/>
        </p:nvSpPr>
        <p:spPr>
          <a:xfrm>
            <a:off x="6390753" y="2541051"/>
            <a:ext cx="2043363" cy="430887"/>
          </a:xfrm>
          <a:prstGeom prst="rect">
            <a:avLst/>
          </a:prstGeom>
          <a:noFill/>
        </p:spPr>
        <p:txBody>
          <a:bodyPr wrap="square">
            <a:spAutoFit/>
          </a:bodyPr>
          <a:lstStyle/>
          <a:p>
            <a:pPr algn="ctr" fontAlgn="base"/>
            <a:r>
              <a:rPr lang="en-US" sz="11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r>
              <a:rPr lang="es-ES" sz="11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endParaRPr lang="es-EC" sz="11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p:txBody>
      </p:sp>
      <p:sp>
        <p:nvSpPr>
          <p:cNvPr id="21" name="CuadroTexto 20">
            <a:extLst>
              <a:ext uri="{FF2B5EF4-FFF2-40B4-BE49-F238E27FC236}">
                <a16:creationId xmlns:a16="http://schemas.microsoft.com/office/drawing/2014/main" id="{BAEDFE63-9296-D464-A7C9-C24FDD6E39A1}"/>
              </a:ext>
            </a:extLst>
          </p:cNvPr>
          <p:cNvSpPr txBox="1"/>
          <p:nvPr/>
        </p:nvSpPr>
        <p:spPr>
          <a:xfrm>
            <a:off x="9343696" y="2537400"/>
            <a:ext cx="1574474" cy="507831"/>
          </a:xfrm>
          <a:prstGeom prst="rect">
            <a:avLst/>
          </a:prstGeom>
          <a:noFill/>
        </p:spPr>
        <p:txBody>
          <a:bodyPr wrap="square">
            <a:spAutoFit/>
          </a:bodyPr>
          <a:lstStyle/>
          <a:p>
            <a:pPr algn="r" fontAlgn="base"/>
            <a:r>
              <a:rPr lang="en-US" sz="9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r>
              <a:rPr lang="es-ES" sz="9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9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Sin </a:t>
            </a:r>
            <a:r>
              <a:rPr lang="en-US" sz="9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endParaRPr lang="es-EC" sz="11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p:txBody>
      </p:sp>
      <p:sp>
        <p:nvSpPr>
          <p:cNvPr id="22" name="CuadroTexto 21">
            <a:extLst>
              <a:ext uri="{FF2B5EF4-FFF2-40B4-BE49-F238E27FC236}">
                <a16:creationId xmlns:a16="http://schemas.microsoft.com/office/drawing/2014/main" id="{8E23BB2C-A5FF-5903-D54B-2B256839B6F9}"/>
              </a:ext>
            </a:extLst>
          </p:cNvPr>
          <p:cNvSpPr txBox="1"/>
          <p:nvPr/>
        </p:nvSpPr>
        <p:spPr>
          <a:xfrm>
            <a:off x="3710963" y="4019998"/>
            <a:ext cx="2254271" cy="2477601"/>
          </a:xfrm>
          <a:prstGeom prst="rect">
            <a:avLst/>
          </a:prstGeom>
          <a:noFill/>
        </p:spPr>
        <p:txBody>
          <a:bodyPr wrap="square">
            <a:spAutoFit/>
          </a:bodyPr>
          <a:lstStyle/>
          <a:p>
            <a:pPr marL="171450" indent="-171450" fontAlgn="base">
              <a:buBlip>
                <a:blip r:embed="rId5"/>
              </a:buBlip>
            </a:pPr>
            <a:r>
              <a:rPr lang="en-US" sz="12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r>
              <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marL="171450" indent="-171450" fontAlgn="base">
              <a:buBlip>
                <a:blip r:embed="rId5"/>
              </a:buBlip>
            </a:pPr>
            <a:r>
              <a:rPr lang="en-US" sz="12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r>
              <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marL="171450" indent="-171450" fontAlgn="base">
              <a:buBlip>
                <a:blip r:embed="rId5"/>
              </a:buBlip>
            </a:pPr>
            <a:r>
              <a:rPr lang="en-US" sz="12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r>
              <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marL="171450" indent="-171450" fontAlgn="base">
              <a:buBlip>
                <a:blip r:embed="rId5"/>
              </a:buBlip>
            </a:pPr>
            <a:r>
              <a:rPr lang="en-US" sz="12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r>
              <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fontAlgn="base"/>
            <a:endPar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a:p>
            <a:pPr fontAlgn="base"/>
            <a:r>
              <a:rPr lang="en-US" sz="1200"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r>
              <a:rPr lang="es-EC" sz="1200"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n-U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r>
              <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algn="l" rtl="0" fontAlgn="base"/>
            <a:r>
              <a:rPr lang="en-US" sz="1100" b="0" i="0" dirty="0">
                <a:solidFill>
                  <a:srgbClr val="6D0A58"/>
                </a:solidFill>
                <a:effectLst/>
                <a:latin typeface="Bagoss Extended" panose="020B0505060102020204" pitchFamily="34" charset="0"/>
                <a:ea typeface="Bagoss Extended" panose="020B0505060102020204" pitchFamily="34" charset="0"/>
                <a:cs typeface="Bagoss Extended" panose="020B0505060102020204" pitchFamily="34" charset="0"/>
              </a:rPr>
              <a:t> </a:t>
            </a:r>
          </a:p>
        </p:txBody>
      </p:sp>
      <p:sp>
        <p:nvSpPr>
          <p:cNvPr id="23" name="CuadroTexto 22">
            <a:extLst>
              <a:ext uri="{FF2B5EF4-FFF2-40B4-BE49-F238E27FC236}">
                <a16:creationId xmlns:a16="http://schemas.microsoft.com/office/drawing/2014/main" id="{95CCE5F4-DB46-4FD7-3E64-3755BDF074EB}"/>
              </a:ext>
            </a:extLst>
          </p:cNvPr>
          <p:cNvSpPr txBox="1"/>
          <p:nvPr/>
        </p:nvSpPr>
        <p:spPr>
          <a:xfrm>
            <a:off x="6285298" y="4019998"/>
            <a:ext cx="2148818" cy="2677656"/>
          </a:xfrm>
          <a:prstGeom prst="rect">
            <a:avLst/>
          </a:prstGeom>
          <a:noFill/>
        </p:spPr>
        <p:txBody>
          <a:bodyPr wrap="square">
            <a:spAutoFit/>
          </a:bodyPr>
          <a:lstStyle/>
          <a:p>
            <a:pPr fontAlgn="base"/>
            <a:r>
              <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¿Tiene la información para entender el mensaje?</a:t>
            </a:r>
            <a:r>
              <a:rPr lang="en-U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fontAlgn="base"/>
            <a:r>
              <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¿Estoy hablando en su idioma?</a:t>
            </a:r>
            <a:r>
              <a:rPr lang="en-U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fontAlgn="base"/>
            <a:endParaRPr lang="es-EC" sz="1200" b="1" dirty="0">
              <a:latin typeface="Bagoss Extended" panose="020B0505060102020204" pitchFamily="34" charset="0"/>
              <a:ea typeface="Bagoss Extended" panose="020B0505060102020204" pitchFamily="34" charset="0"/>
              <a:cs typeface="Bagoss Extended" panose="020B0505060102020204" pitchFamily="34" charset="0"/>
            </a:endParaRPr>
          </a:p>
          <a:p>
            <a:pPr fontAlgn="base"/>
            <a:r>
              <a:rPr lang="en-US" sz="1200"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r>
              <a:rPr lang="es-EC" sz="1200"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a:t>
            </a:r>
            <a:r>
              <a:rPr lang="es-EC" sz="1200"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a:t>
            </a:r>
          </a:p>
          <a:p>
            <a:pPr fontAlgn="base"/>
            <a:r>
              <a:rPr lang="en-U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r>
              <a:rPr lang="es-EC" sz="1200"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a:t>
            </a:r>
            <a:r>
              <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n-U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r>
              <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fontAlgn="base"/>
            <a:r>
              <a:rPr lang="en-U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r>
              <a:rPr lang="es-EC" sz="1200"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a:t>
            </a:r>
            <a:r>
              <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n-U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endPar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p:txBody>
      </p:sp>
      <p:sp>
        <p:nvSpPr>
          <p:cNvPr id="24" name="CuadroTexto 23">
            <a:extLst>
              <a:ext uri="{FF2B5EF4-FFF2-40B4-BE49-F238E27FC236}">
                <a16:creationId xmlns:a16="http://schemas.microsoft.com/office/drawing/2014/main" id="{5D60082E-F80C-07D2-DF3F-DA7E8C46174A}"/>
              </a:ext>
            </a:extLst>
          </p:cNvPr>
          <p:cNvSpPr txBox="1"/>
          <p:nvPr/>
        </p:nvSpPr>
        <p:spPr>
          <a:xfrm>
            <a:off x="8943497" y="4019998"/>
            <a:ext cx="2148818" cy="1384995"/>
          </a:xfrm>
          <a:prstGeom prst="rect">
            <a:avLst/>
          </a:prstGeom>
          <a:noFill/>
        </p:spPr>
        <p:txBody>
          <a:bodyPr wrap="square">
            <a:spAutoFit/>
          </a:bodyPr>
          <a:lstStyle/>
          <a:p>
            <a:pPr marL="171450" indent="-171450" fontAlgn="base">
              <a:buBlip>
                <a:blip r:embed="rId5"/>
              </a:buBlip>
            </a:pPr>
            <a:r>
              <a:rPr lang="en-US" sz="12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endParaRPr lang="en-U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a:p>
            <a:pPr marL="171450" indent="-171450" fontAlgn="base">
              <a:buBlip>
                <a:blip r:embed="rId5"/>
              </a:buBlip>
            </a:pPr>
            <a:r>
              <a:rPr lang="en-US" sz="12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r>
              <a:rPr lang="en-U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a:t>
            </a:r>
          </a:p>
          <a:p>
            <a:pPr fontAlgn="base"/>
            <a:endParaRPr lang="en-U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a:p>
            <a:pPr marL="171450" indent="-171450" fontAlgn="base">
              <a:buBlip>
                <a:blip r:embed="rId5"/>
              </a:buBlip>
            </a:pPr>
            <a:r>
              <a:rPr lang="en-US" sz="1200" b="1"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 Ipsum is simply dummy</a:t>
            </a:r>
            <a:endParaRPr lang="es-EC"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p:txBody>
      </p:sp>
      <p:pic>
        <p:nvPicPr>
          <p:cNvPr id="28" name="Gráfico 27">
            <a:extLst>
              <a:ext uri="{FF2B5EF4-FFF2-40B4-BE49-F238E27FC236}">
                <a16:creationId xmlns:a16="http://schemas.microsoft.com/office/drawing/2014/main" id="{0E06BB3C-464F-BC52-18CB-EF0E5BEAC1B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560728" y="6305644"/>
            <a:ext cx="280752" cy="278625"/>
          </a:xfrm>
          <a:prstGeom prst="rect">
            <a:avLst/>
          </a:prstGeom>
        </p:spPr>
      </p:pic>
    </p:spTree>
    <p:extLst>
      <p:ext uri="{BB962C8B-B14F-4D97-AF65-F5344CB8AC3E}">
        <p14:creationId xmlns:p14="http://schemas.microsoft.com/office/powerpoint/2010/main" val="1643988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000"/>
                                        <p:tgtEl>
                                          <p:spTgt spid="21"/>
                                        </p:tgtEl>
                                      </p:cBhvr>
                                    </p:animEffect>
                                    <p:anim calcmode="lin" valueType="num">
                                      <p:cBhvr>
                                        <p:cTn id="49" dur="1000" fill="hold"/>
                                        <p:tgtEl>
                                          <p:spTgt spid="21"/>
                                        </p:tgtEl>
                                        <p:attrNameLst>
                                          <p:attrName>ppt_x</p:attrName>
                                        </p:attrNameLst>
                                      </p:cBhvr>
                                      <p:tavLst>
                                        <p:tav tm="0">
                                          <p:val>
                                            <p:strVal val="#ppt_x"/>
                                          </p:val>
                                        </p:tav>
                                        <p:tav tm="100000">
                                          <p:val>
                                            <p:strVal val="#ppt_x"/>
                                          </p:val>
                                        </p:tav>
                                      </p:tavLst>
                                    </p:anim>
                                    <p:anim calcmode="lin" valueType="num">
                                      <p:cBhvr>
                                        <p:cTn id="50" dur="1000" fill="hold"/>
                                        <p:tgtEl>
                                          <p:spTgt spid="21"/>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5">
                                            <p:txEl>
                                              <p:pRg st="0" end="0"/>
                                            </p:txEl>
                                          </p:spTgt>
                                        </p:tgtEl>
                                        <p:attrNameLst>
                                          <p:attrName>style.visibility</p:attrName>
                                        </p:attrNameLst>
                                      </p:cBhvr>
                                      <p:to>
                                        <p:strVal val="visible"/>
                                      </p:to>
                                    </p:set>
                                    <p:animEffect transition="in" filter="fade">
                                      <p:cBhvr>
                                        <p:cTn id="60" dur="500"/>
                                        <p:tgtEl>
                                          <p:spTgt spid="15">
                                            <p:txEl>
                                              <p:pRg st="0" end="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15">
                                            <p:txEl>
                                              <p:pRg st="1" end="1"/>
                                            </p:txEl>
                                          </p:spTgt>
                                        </p:tgtEl>
                                        <p:attrNameLst>
                                          <p:attrName>style.visibility</p:attrName>
                                        </p:attrNameLst>
                                      </p:cBhvr>
                                      <p:to>
                                        <p:strVal val="visible"/>
                                      </p:to>
                                    </p:set>
                                    <p:animEffect transition="in" filter="fade">
                                      <p:cBhvr>
                                        <p:cTn id="65" dur="500"/>
                                        <p:tgtEl>
                                          <p:spTgt spid="15">
                                            <p:txEl>
                                              <p:pRg st="1" end="1"/>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15">
                                            <p:txEl>
                                              <p:pRg st="2" end="2"/>
                                            </p:txEl>
                                          </p:spTgt>
                                        </p:tgtEl>
                                        <p:attrNameLst>
                                          <p:attrName>style.visibility</p:attrName>
                                        </p:attrNameLst>
                                      </p:cBhvr>
                                      <p:to>
                                        <p:strVal val="visible"/>
                                      </p:to>
                                    </p:set>
                                    <p:animEffect transition="in" filter="fade">
                                      <p:cBhvr>
                                        <p:cTn id="70" dur="500"/>
                                        <p:tgtEl>
                                          <p:spTgt spid="15">
                                            <p:txEl>
                                              <p:pRg st="2" end="2"/>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15">
                                            <p:txEl>
                                              <p:pRg st="3" end="3"/>
                                            </p:txEl>
                                          </p:spTgt>
                                        </p:tgtEl>
                                        <p:attrNameLst>
                                          <p:attrName>style.visibility</p:attrName>
                                        </p:attrNameLst>
                                      </p:cBhvr>
                                      <p:to>
                                        <p:strVal val="visible"/>
                                      </p:to>
                                    </p:set>
                                    <p:animEffect transition="in" filter="fade">
                                      <p:cBhvr>
                                        <p:cTn id="75" dur="500"/>
                                        <p:tgtEl>
                                          <p:spTgt spid="15">
                                            <p:txEl>
                                              <p:pRg st="3" end="3"/>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22">
                                            <p:txEl>
                                              <p:pRg st="0" end="0"/>
                                            </p:txEl>
                                          </p:spTgt>
                                        </p:tgtEl>
                                        <p:attrNameLst>
                                          <p:attrName>style.visibility</p:attrName>
                                        </p:attrNameLst>
                                      </p:cBhvr>
                                      <p:to>
                                        <p:strVal val="visible"/>
                                      </p:to>
                                    </p:set>
                                    <p:animEffect transition="in" filter="fade">
                                      <p:cBhvr>
                                        <p:cTn id="80" dur="500"/>
                                        <p:tgtEl>
                                          <p:spTgt spid="22">
                                            <p:txEl>
                                              <p:pRg st="0" end="0"/>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22">
                                            <p:txEl>
                                              <p:pRg st="1" end="1"/>
                                            </p:txEl>
                                          </p:spTgt>
                                        </p:tgtEl>
                                        <p:attrNameLst>
                                          <p:attrName>style.visibility</p:attrName>
                                        </p:attrNameLst>
                                      </p:cBhvr>
                                      <p:to>
                                        <p:strVal val="visible"/>
                                      </p:to>
                                    </p:set>
                                    <p:animEffect transition="in" filter="fade">
                                      <p:cBhvr>
                                        <p:cTn id="85" dur="500"/>
                                        <p:tgtEl>
                                          <p:spTgt spid="22">
                                            <p:txEl>
                                              <p:pRg st="1" end="1"/>
                                            </p:txEl>
                                          </p:spTgt>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nodeType="clickEffect">
                                  <p:stCondLst>
                                    <p:cond delay="0"/>
                                  </p:stCondLst>
                                  <p:childTnLst>
                                    <p:set>
                                      <p:cBhvr>
                                        <p:cTn id="89" dur="1" fill="hold">
                                          <p:stCondLst>
                                            <p:cond delay="0"/>
                                          </p:stCondLst>
                                        </p:cTn>
                                        <p:tgtEl>
                                          <p:spTgt spid="22">
                                            <p:txEl>
                                              <p:pRg st="2" end="2"/>
                                            </p:txEl>
                                          </p:spTgt>
                                        </p:tgtEl>
                                        <p:attrNameLst>
                                          <p:attrName>style.visibility</p:attrName>
                                        </p:attrNameLst>
                                      </p:cBhvr>
                                      <p:to>
                                        <p:strVal val="visible"/>
                                      </p:to>
                                    </p:set>
                                    <p:animEffect transition="in" filter="fade">
                                      <p:cBhvr>
                                        <p:cTn id="90" dur="500"/>
                                        <p:tgtEl>
                                          <p:spTgt spid="22">
                                            <p:txEl>
                                              <p:pRg st="2" end="2"/>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22">
                                            <p:txEl>
                                              <p:pRg st="3" end="3"/>
                                            </p:txEl>
                                          </p:spTgt>
                                        </p:tgtEl>
                                        <p:attrNameLst>
                                          <p:attrName>style.visibility</p:attrName>
                                        </p:attrNameLst>
                                      </p:cBhvr>
                                      <p:to>
                                        <p:strVal val="visible"/>
                                      </p:to>
                                    </p:set>
                                    <p:animEffect transition="in" filter="fade">
                                      <p:cBhvr>
                                        <p:cTn id="95" dur="500"/>
                                        <p:tgtEl>
                                          <p:spTgt spid="22">
                                            <p:txEl>
                                              <p:pRg st="3" end="3"/>
                                            </p:txEl>
                                          </p:spTgt>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22">
                                            <p:txEl>
                                              <p:pRg st="5" end="5"/>
                                            </p:txEl>
                                          </p:spTgt>
                                        </p:tgtEl>
                                        <p:attrNameLst>
                                          <p:attrName>style.visibility</p:attrName>
                                        </p:attrNameLst>
                                      </p:cBhvr>
                                      <p:to>
                                        <p:strVal val="visible"/>
                                      </p:to>
                                    </p:set>
                                    <p:animEffect transition="in" filter="fade">
                                      <p:cBhvr>
                                        <p:cTn id="100" dur="500"/>
                                        <p:tgtEl>
                                          <p:spTgt spid="22">
                                            <p:txEl>
                                              <p:pRg st="5" end="5"/>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nodeType="clickEffect">
                                  <p:stCondLst>
                                    <p:cond delay="0"/>
                                  </p:stCondLst>
                                  <p:childTnLst>
                                    <p:set>
                                      <p:cBhvr>
                                        <p:cTn id="104" dur="1" fill="hold">
                                          <p:stCondLst>
                                            <p:cond delay="0"/>
                                          </p:stCondLst>
                                        </p:cTn>
                                        <p:tgtEl>
                                          <p:spTgt spid="22">
                                            <p:txEl>
                                              <p:pRg st="6" end="6"/>
                                            </p:txEl>
                                          </p:spTgt>
                                        </p:tgtEl>
                                        <p:attrNameLst>
                                          <p:attrName>style.visibility</p:attrName>
                                        </p:attrNameLst>
                                      </p:cBhvr>
                                      <p:to>
                                        <p:strVal val="visible"/>
                                      </p:to>
                                    </p:set>
                                    <p:animEffect transition="in" filter="fade">
                                      <p:cBhvr>
                                        <p:cTn id="105" dur="500"/>
                                        <p:tgtEl>
                                          <p:spTgt spid="22">
                                            <p:txEl>
                                              <p:pRg st="6" end="6"/>
                                            </p:txEl>
                                          </p:spTgt>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nodeType="clickEffect">
                                  <p:stCondLst>
                                    <p:cond delay="0"/>
                                  </p:stCondLst>
                                  <p:childTnLst>
                                    <p:set>
                                      <p:cBhvr>
                                        <p:cTn id="109" dur="1" fill="hold">
                                          <p:stCondLst>
                                            <p:cond delay="0"/>
                                          </p:stCondLst>
                                        </p:cTn>
                                        <p:tgtEl>
                                          <p:spTgt spid="23">
                                            <p:txEl>
                                              <p:pRg st="0" end="0"/>
                                            </p:txEl>
                                          </p:spTgt>
                                        </p:tgtEl>
                                        <p:attrNameLst>
                                          <p:attrName>style.visibility</p:attrName>
                                        </p:attrNameLst>
                                      </p:cBhvr>
                                      <p:to>
                                        <p:strVal val="visible"/>
                                      </p:to>
                                    </p:set>
                                    <p:animEffect transition="in" filter="fade">
                                      <p:cBhvr>
                                        <p:cTn id="110" dur="500"/>
                                        <p:tgtEl>
                                          <p:spTgt spid="23">
                                            <p:txEl>
                                              <p:pRg st="0" end="0"/>
                                            </p:txEl>
                                          </p:spTgt>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nodeType="clickEffect">
                                  <p:stCondLst>
                                    <p:cond delay="0"/>
                                  </p:stCondLst>
                                  <p:childTnLst>
                                    <p:set>
                                      <p:cBhvr>
                                        <p:cTn id="114" dur="1" fill="hold">
                                          <p:stCondLst>
                                            <p:cond delay="0"/>
                                          </p:stCondLst>
                                        </p:cTn>
                                        <p:tgtEl>
                                          <p:spTgt spid="23">
                                            <p:txEl>
                                              <p:pRg st="1" end="1"/>
                                            </p:txEl>
                                          </p:spTgt>
                                        </p:tgtEl>
                                        <p:attrNameLst>
                                          <p:attrName>style.visibility</p:attrName>
                                        </p:attrNameLst>
                                      </p:cBhvr>
                                      <p:to>
                                        <p:strVal val="visible"/>
                                      </p:to>
                                    </p:set>
                                    <p:animEffect transition="in" filter="fade">
                                      <p:cBhvr>
                                        <p:cTn id="115" dur="500"/>
                                        <p:tgtEl>
                                          <p:spTgt spid="23">
                                            <p:txEl>
                                              <p:pRg st="1" end="1"/>
                                            </p:txEl>
                                          </p:spTgt>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nodeType="clickEffect">
                                  <p:stCondLst>
                                    <p:cond delay="0"/>
                                  </p:stCondLst>
                                  <p:childTnLst>
                                    <p:set>
                                      <p:cBhvr>
                                        <p:cTn id="119" dur="1" fill="hold">
                                          <p:stCondLst>
                                            <p:cond delay="0"/>
                                          </p:stCondLst>
                                        </p:cTn>
                                        <p:tgtEl>
                                          <p:spTgt spid="23">
                                            <p:txEl>
                                              <p:pRg st="3" end="3"/>
                                            </p:txEl>
                                          </p:spTgt>
                                        </p:tgtEl>
                                        <p:attrNameLst>
                                          <p:attrName>style.visibility</p:attrName>
                                        </p:attrNameLst>
                                      </p:cBhvr>
                                      <p:to>
                                        <p:strVal val="visible"/>
                                      </p:to>
                                    </p:set>
                                    <p:animEffect transition="in" filter="fade">
                                      <p:cBhvr>
                                        <p:cTn id="120" dur="500"/>
                                        <p:tgtEl>
                                          <p:spTgt spid="23">
                                            <p:txEl>
                                              <p:pRg st="3" end="3"/>
                                            </p:txEl>
                                          </p:spTgt>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nodeType="clickEffect">
                                  <p:stCondLst>
                                    <p:cond delay="0"/>
                                  </p:stCondLst>
                                  <p:childTnLst>
                                    <p:set>
                                      <p:cBhvr>
                                        <p:cTn id="124" dur="1" fill="hold">
                                          <p:stCondLst>
                                            <p:cond delay="0"/>
                                          </p:stCondLst>
                                        </p:cTn>
                                        <p:tgtEl>
                                          <p:spTgt spid="23">
                                            <p:txEl>
                                              <p:pRg st="4" end="4"/>
                                            </p:txEl>
                                          </p:spTgt>
                                        </p:tgtEl>
                                        <p:attrNameLst>
                                          <p:attrName>style.visibility</p:attrName>
                                        </p:attrNameLst>
                                      </p:cBhvr>
                                      <p:to>
                                        <p:strVal val="visible"/>
                                      </p:to>
                                    </p:set>
                                    <p:animEffect transition="in" filter="fade">
                                      <p:cBhvr>
                                        <p:cTn id="125" dur="500"/>
                                        <p:tgtEl>
                                          <p:spTgt spid="23">
                                            <p:txEl>
                                              <p:pRg st="4" end="4"/>
                                            </p:txEl>
                                          </p:spTgt>
                                        </p:tgtEl>
                                      </p:cBhvr>
                                    </p:animEffec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nodeType="clickEffect">
                                  <p:stCondLst>
                                    <p:cond delay="0"/>
                                  </p:stCondLst>
                                  <p:childTnLst>
                                    <p:set>
                                      <p:cBhvr>
                                        <p:cTn id="129" dur="1" fill="hold">
                                          <p:stCondLst>
                                            <p:cond delay="0"/>
                                          </p:stCondLst>
                                        </p:cTn>
                                        <p:tgtEl>
                                          <p:spTgt spid="23">
                                            <p:txEl>
                                              <p:pRg st="5" end="5"/>
                                            </p:txEl>
                                          </p:spTgt>
                                        </p:tgtEl>
                                        <p:attrNameLst>
                                          <p:attrName>style.visibility</p:attrName>
                                        </p:attrNameLst>
                                      </p:cBhvr>
                                      <p:to>
                                        <p:strVal val="visible"/>
                                      </p:to>
                                    </p:set>
                                    <p:animEffect transition="in" filter="fade">
                                      <p:cBhvr>
                                        <p:cTn id="130" dur="500"/>
                                        <p:tgtEl>
                                          <p:spTgt spid="23">
                                            <p:txEl>
                                              <p:pRg st="5" end="5"/>
                                            </p:txEl>
                                          </p:spTgt>
                                        </p:tgtEl>
                                      </p:cBhvr>
                                    </p:animEffect>
                                  </p:childTnLst>
                                </p:cTn>
                              </p:par>
                            </p:childTnLst>
                          </p:cTn>
                        </p:par>
                      </p:childTnLst>
                    </p:cTn>
                  </p:par>
                  <p:par>
                    <p:cTn id="131" fill="hold">
                      <p:stCondLst>
                        <p:cond delay="indefinite"/>
                      </p:stCondLst>
                      <p:childTnLst>
                        <p:par>
                          <p:cTn id="132" fill="hold">
                            <p:stCondLst>
                              <p:cond delay="0"/>
                            </p:stCondLst>
                            <p:childTnLst>
                              <p:par>
                                <p:cTn id="133" presetID="10" presetClass="entr" presetSubtype="0" fill="hold" nodeType="clickEffect">
                                  <p:stCondLst>
                                    <p:cond delay="0"/>
                                  </p:stCondLst>
                                  <p:childTnLst>
                                    <p:set>
                                      <p:cBhvr>
                                        <p:cTn id="134" dur="1" fill="hold">
                                          <p:stCondLst>
                                            <p:cond delay="0"/>
                                          </p:stCondLst>
                                        </p:cTn>
                                        <p:tgtEl>
                                          <p:spTgt spid="24">
                                            <p:txEl>
                                              <p:pRg st="1" end="1"/>
                                            </p:txEl>
                                          </p:spTgt>
                                        </p:tgtEl>
                                        <p:attrNameLst>
                                          <p:attrName>style.visibility</p:attrName>
                                        </p:attrNameLst>
                                      </p:cBhvr>
                                      <p:to>
                                        <p:strVal val="visible"/>
                                      </p:to>
                                    </p:set>
                                    <p:animEffect transition="in" filter="fade">
                                      <p:cBhvr>
                                        <p:cTn id="135" dur="50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P spid="13" grpId="0"/>
      <p:bldP spid="16" grpId="0"/>
      <p:bldP spid="17" grpId="0"/>
      <p:bldP spid="18"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3C6E2FA6-0200-58D1-7B5E-75DD1ADB13B7}"/>
              </a:ext>
            </a:extLst>
          </p:cNvPr>
          <p:cNvSpPr/>
          <p:nvPr/>
        </p:nvSpPr>
        <p:spPr>
          <a:xfrm>
            <a:off x="0" y="0"/>
            <a:ext cx="12192000" cy="6858000"/>
          </a:xfrm>
          <a:prstGeom prst="rect">
            <a:avLst/>
          </a:prstGeom>
          <a:solidFill>
            <a:srgbClr val="6D0A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7" name="Que ganas de contestar así, verdad 😂">
            <a:hlinkClick r:id="" action="ppaction://media"/>
            <a:extLst>
              <a:ext uri="{FF2B5EF4-FFF2-40B4-BE49-F238E27FC236}">
                <a16:creationId xmlns:a16="http://schemas.microsoft.com/office/drawing/2014/main" id="{477CC6FA-A629-12C5-4535-711BF215BAA5}"/>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rcRect r="-25916"/>
          <a:stretch>
            <a:fillRect/>
          </a:stretch>
        </p:blipFill>
        <p:spPr>
          <a:xfrm>
            <a:off x="8425360" y="0"/>
            <a:ext cx="4951548" cy="6990104"/>
          </a:xfrm>
          <a:prstGeom prst="round2DiagRect">
            <a:avLst/>
          </a:prstGeom>
        </p:spPr>
      </p:pic>
      <p:sp>
        <p:nvSpPr>
          <p:cNvPr id="5" name="CuadroTexto 4">
            <a:extLst>
              <a:ext uri="{FF2B5EF4-FFF2-40B4-BE49-F238E27FC236}">
                <a16:creationId xmlns:a16="http://schemas.microsoft.com/office/drawing/2014/main" id="{EAED0B85-8351-E333-5B26-9818585CBAB1}"/>
              </a:ext>
            </a:extLst>
          </p:cNvPr>
          <p:cNvSpPr txBox="1"/>
          <p:nvPr/>
        </p:nvSpPr>
        <p:spPr>
          <a:xfrm>
            <a:off x="1000577" y="2169185"/>
            <a:ext cx="6600371" cy="1892826"/>
          </a:xfrm>
          <a:prstGeom prst="rect">
            <a:avLst/>
          </a:prstGeom>
          <a:noFill/>
        </p:spPr>
        <p:txBody>
          <a:bodyPr wrap="square">
            <a:spAutoFit/>
          </a:bodyPr>
          <a:lstStyle/>
          <a:p>
            <a:pPr fontAlgn="base">
              <a:lnSpc>
                <a:spcPts val="5100"/>
              </a:lnSpc>
            </a:pPr>
            <a:r>
              <a:rPr lang="es-EC" sz="4800"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a:t>
            </a:r>
            <a:r>
              <a:rPr lang="es-EC" sz="4800" b="1" dirty="0" err="1">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4800"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4800" b="1" dirty="0" err="1">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4800"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4800" b="1" dirty="0" err="1">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is</a:t>
            </a:r>
            <a:r>
              <a:rPr lang="es-EC" sz="4800"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4800" b="1" dirty="0" err="1">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simply</a:t>
            </a:r>
            <a:r>
              <a:rPr lang="es-EC" sz="4800"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  </a:t>
            </a:r>
          </a:p>
          <a:p>
            <a:pPr fontAlgn="base"/>
            <a:r>
              <a:rPr lang="es-EC" sz="3200"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a:t>
            </a:r>
            <a:r>
              <a:rPr lang="es-EC" sz="3200" b="1"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C" sz="3200"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3200" b="1"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C" sz="3200"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3200" b="1"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is</a:t>
            </a:r>
            <a:r>
              <a:rPr lang="es-EC" sz="3200"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 </a:t>
            </a:r>
            <a:r>
              <a:rPr lang="es-EC" sz="3200" b="1" dirty="0" err="1">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simply</a:t>
            </a:r>
            <a:r>
              <a:rPr lang="es-EC" sz="3200"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rPr>
              <a:t>?</a:t>
            </a:r>
            <a:endParaRPr lang="en-US" sz="3200" b="1" dirty="0">
              <a:solidFill>
                <a:srgbClr val="FC1F1F"/>
              </a:solidFill>
              <a:latin typeface="Bagoss Extended" panose="020B0505060102020204" pitchFamily="34" charset="0"/>
              <a:ea typeface="Bagoss Extended" panose="020B0505060102020204" pitchFamily="34" charset="0"/>
              <a:cs typeface="Bagoss Extended" panose="020B0505060102020204" pitchFamily="34" charset="0"/>
            </a:endParaRPr>
          </a:p>
        </p:txBody>
      </p:sp>
      <p:pic>
        <p:nvPicPr>
          <p:cNvPr id="6" name="Imagen 5">
            <a:extLst>
              <a:ext uri="{FF2B5EF4-FFF2-40B4-BE49-F238E27FC236}">
                <a16:creationId xmlns:a16="http://schemas.microsoft.com/office/drawing/2014/main" id="{12857350-8974-0E4E-AF87-71616E8142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00763" y="3720331"/>
            <a:ext cx="834122" cy="834122"/>
          </a:xfrm>
          <a:prstGeom prst="rect">
            <a:avLst/>
          </a:prstGeom>
        </p:spPr>
      </p:pic>
      <p:pic>
        <p:nvPicPr>
          <p:cNvPr id="8" name="Gráfico 7">
            <a:extLst>
              <a:ext uri="{FF2B5EF4-FFF2-40B4-BE49-F238E27FC236}">
                <a16:creationId xmlns:a16="http://schemas.microsoft.com/office/drawing/2014/main" id="{1CC9094F-573C-EE3B-F238-888CF8B45C2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93718" y="5477301"/>
            <a:ext cx="280752" cy="278625"/>
          </a:xfrm>
          <a:prstGeom prst="rect">
            <a:avLst/>
          </a:prstGeom>
        </p:spPr>
      </p:pic>
      <p:pic>
        <p:nvPicPr>
          <p:cNvPr id="10" name="Gráfico 9">
            <a:extLst>
              <a:ext uri="{FF2B5EF4-FFF2-40B4-BE49-F238E27FC236}">
                <a16:creationId xmlns:a16="http://schemas.microsoft.com/office/drawing/2014/main" id="{B334E554-1DE5-B6AD-B116-346E9B94283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59328" y="6240255"/>
            <a:ext cx="280752" cy="278625"/>
          </a:xfrm>
          <a:prstGeom prst="rect">
            <a:avLst/>
          </a:prstGeom>
        </p:spPr>
      </p:pic>
    </p:spTree>
    <p:extLst>
      <p:ext uri="{BB962C8B-B14F-4D97-AF65-F5344CB8AC3E}">
        <p14:creationId xmlns:p14="http://schemas.microsoft.com/office/powerpoint/2010/main" val="3624450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500"/>
                                        <p:tgtEl>
                                          <p:spTgt spid="5">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23" fill="hold" display="0">
                  <p:stCondLst>
                    <p:cond delay="indefinite"/>
                  </p:stCondLst>
                </p:cTn>
                <p:tgtEl>
                  <p:spTgt spid="7"/>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a 5">
            <a:extLst>
              <a:ext uri="{FF2B5EF4-FFF2-40B4-BE49-F238E27FC236}">
                <a16:creationId xmlns:a16="http://schemas.microsoft.com/office/drawing/2014/main" id="{2E92961B-5DEB-5335-F4E4-EC7AACA47B1F}"/>
              </a:ext>
            </a:extLst>
          </p:cNvPr>
          <p:cNvGraphicFramePr/>
          <p:nvPr>
            <p:extLst>
              <p:ext uri="{D42A27DB-BD31-4B8C-83A1-F6EECF244321}">
                <p14:modId xmlns:p14="http://schemas.microsoft.com/office/powerpoint/2010/main" val="2446015925"/>
              </p:ext>
            </p:extLst>
          </p:nvPr>
        </p:nvGraphicFramePr>
        <p:xfrm>
          <a:off x="801914" y="551543"/>
          <a:ext cx="10588172" cy="65604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CuadroTexto 6">
            <a:extLst>
              <a:ext uri="{FF2B5EF4-FFF2-40B4-BE49-F238E27FC236}">
                <a16:creationId xmlns:a16="http://schemas.microsoft.com/office/drawing/2014/main" id="{ABFC529A-5C36-5E51-9756-C1BD7AC53B37}"/>
              </a:ext>
            </a:extLst>
          </p:cNvPr>
          <p:cNvSpPr txBox="1"/>
          <p:nvPr/>
        </p:nvSpPr>
        <p:spPr>
          <a:xfrm>
            <a:off x="801914" y="551543"/>
            <a:ext cx="10588171" cy="1538883"/>
          </a:xfrm>
          <a:prstGeom prst="rect">
            <a:avLst/>
          </a:prstGeom>
          <a:noFill/>
        </p:spPr>
        <p:txBody>
          <a:bodyPr wrap="square">
            <a:spAutoFit/>
          </a:bodyPr>
          <a:lstStyle>
            <a:defPPr>
              <a:defRPr lang="es-EC"/>
            </a:defPPr>
            <a:lvl1pPr>
              <a:defRPr sz="5400" b="1" i="0" u="none" strike="noStrike">
                <a:solidFill>
                  <a:schemeClr val="bg1"/>
                </a:solidFill>
                <a:effectLst/>
                <a:latin typeface="Bagoss Extended" pitchFamily="2" charset="0"/>
                <a:ea typeface="Bagoss Extended" pitchFamily="2" charset="0"/>
                <a:cs typeface="Bagoss Extended" pitchFamily="2" charset="0"/>
              </a:defRPr>
            </a:lvl1pPr>
          </a:lstStyle>
          <a:p>
            <a:r>
              <a:rPr lang="es-EC" dirty="0" err="1">
                <a:solidFill>
                  <a:srgbClr val="6D0A58"/>
                </a:solidFill>
              </a:rPr>
              <a:t>Lorem</a:t>
            </a:r>
            <a:r>
              <a:rPr lang="es-EC" dirty="0">
                <a:solidFill>
                  <a:srgbClr val="6D0A58"/>
                </a:solidFill>
              </a:rPr>
              <a:t> </a:t>
            </a:r>
            <a:r>
              <a:rPr lang="es-EC" dirty="0" err="1">
                <a:solidFill>
                  <a:srgbClr val="6D0A58"/>
                </a:solidFill>
              </a:rPr>
              <a:t>Ipsum</a:t>
            </a:r>
            <a:r>
              <a:rPr lang="es-EC" dirty="0">
                <a:solidFill>
                  <a:srgbClr val="6D0A58"/>
                </a:solidFill>
              </a:rPr>
              <a:t> </a:t>
            </a:r>
            <a:r>
              <a:rPr lang="es-EC" dirty="0" err="1">
                <a:solidFill>
                  <a:srgbClr val="6D0A58"/>
                </a:solidFill>
              </a:rPr>
              <a:t>is</a:t>
            </a:r>
            <a:r>
              <a:rPr lang="es-EC" dirty="0">
                <a:solidFill>
                  <a:srgbClr val="6D0A58"/>
                </a:solidFill>
              </a:rPr>
              <a:t> </a:t>
            </a:r>
            <a:r>
              <a:rPr lang="es-EC" dirty="0" err="1">
                <a:solidFill>
                  <a:srgbClr val="6D0A58"/>
                </a:solidFill>
              </a:rPr>
              <a:t>simply</a:t>
            </a:r>
            <a:endParaRPr lang="es-EC" dirty="0">
              <a:solidFill>
                <a:srgbClr val="6D0A58"/>
              </a:solidFill>
            </a:endParaRPr>
          </a:p>
          <a:p>
            <a:r>
              <a:rPr lang="es-EC" sz="4000" dirty="0" err="1">
                <a:solidFill>
                  <a:srgbClr val="FC1F1F"/>
                </a:solidFill>
              </a:rPr>
              <a:t>Lorem</a:t>
            </a:r>
            <a:r>
              <a:rPr lang="es-EC" sz="4000" dirty="0">
                <a:solidFill>
                  <a:srgbClr val="FC1F1F"/>
                </a:solidFill>
              </a:rPr>
              <a:t> </a:t>
            </a:r>
            <a:r>
              <a:rPr lang="es-EC" sz="4000" dirty="0" err="1">
                <a:solidFill>
                  <a:srgbClr val="FC1F1F"/>
                </a:solidFill>
              </a:rPr>
              <a:t>Ipsum</a:t>
            </a:r>
            <a:r>
              <a:rPr lang="es-EC" sz="4000" dirty="0">
                <a:solidFill>
                  <a:srgbClr val="FC1F1F"/>
                </a:solidFill>
              </a:rPr>
              <a:t> </a:t>
            </a:r>
            <a:r>
              <a:rPr lang="es-EC" sz="4000" dirty="0" err="1">
                <a:solidFill>
                  <a:srgbClr val="FC1F1F"/>
                </a:solidFill>
              </a:rPr>
              <a:t>is</a:t>
            </a:r>
            <a:r>
              <a:rPr lang="es-EC" sz="4000" dirty="0">
                <a:solidFill>
                  <a:srgbClr val="FC1F1F"/>
                </a:solidFill>
              </a:rPr>
              <a:t> </a:t>
            </a:r>
            <a:r>
              <a:rPr lang="es-EC" sz="4000" dirty="0" err="1">
                <a:solidFill>
                  <a:srgbClr val="FC1F1F"/>
                </a:solidFill>
              </a:rPr>
              <a:t>simply</a:t>
            </a:r>
            <a:endParaRPr lang="es-EC" sz="4000" dirty="0">
              <a:solidFill>
                <a:srgbClr val="FC1F1F"/>
              </a:solidFill>
            </a:endParaRPr>
          </a:p>
        </p:txBody>
      </p:sp>
      <p:sp>
        <p:nvSpPr>
          <p:cNvPr id="11" name="CuadroTexto 10">
            <a:extLst>
              <a:ext uri="{FF2B5EF4-FFF2-40B4-BE49-F238E27FC236}">
                <a16:creationId xmlns:a16="http://schemas.microsoft.com/office/drawing/2014/main" id="{C6C5484D-3ECC-75FF-BA66-C6CA1259EB35}"/>
              </a:ext>
            </a:extLst>
          </p:cNvPr>
          <p:cNvSpPr txBox="1"/>
          <p:nvPr/>
        </p:nvSpPr>
        <p:spPr>
          <a:xfrm>
            <a:off x="801914" y="5244628"/>
            <a:ext cx="1759422" cy="461665"/>
          </a:xfrm>
          <a:prstGeom prst="rect">
            <a:avLst/>
          </a:prstGeom>
          <a:noFill/>
        </p:spPr>
        <p:txBody>
          <a:bodyPr wrap="square">
            <a:spAutoFit/>
          </a:bodyPr>
          <a:lstStyle/>
          <a:p>
            <a:pPr fontAlgn="base"/>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is</a:t>
            </a:r>
            <a:r>
              <a:rPr lang="es-E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simply</a:t>
            </a:r>
            <a:endParaRPr lang="en-US" sz="1100" b="0" i="0" dirty="0">
              <a:solidFill>
                <a:srgbClr val="6D0A58"/>
              </a:solidFill>
              <a:effectLst/>
              <a:latin typeface="Bagoss Extended" panose="020B0505060102020204" pitchFamily="34" charset="0"/>
              <a:ea typeface="Bagoss Extended" panose="020B0505060102020204" pitchFamily="34" charset="0"/>
              <a:cs typeface="Bagoss Extended" panose="020B0505060102020204" pitchFamily="34" charset="0"/>
            </a:endParaRPr>
          </a:p>
        </p:txBody>
      </p:sp>
      <p:sp>
        <p:nvSpPr>
          <p:cNvPr id="12" name="CuadroTexto 11">
            <a:extLst>
              <a:ext uri="{FF2B5EF4-FFF2-40B4-BE49-F238E27FC236}">
                <a16:creationId xmlns:a16="http://schemas.microsoft.com/office/drawing/2014/main" id="{60BE1F0A-BCC9-2C5C-AF63-079D513D0C5D}"/>
              </a:ext>
            </a:extLst>
          </p:cNvPr>
          <p:cNvSpPr txBox="1"/>
          <p:nvPr/>
        </p:nvSpPr>
        <p:spPr>
          <a:xfrm>
            <a:off x="2662936" y="4829129"/>
            <a:ext cx="1575235" cy="461665"/>
          </a:xfrm>
          <a:prstGeom prst="rect">
            <a:avLst/>
          </a:prstGeom>
          <a:noFill/>
        </p:spPr>
        <p:txBody>
          <a:bodyPr wrap="square">
            <a:spAutoFit/>
          </a:bodyPr>
          <a:lstStyle/>
          <a:p>
            <a:pPr fontAlgn="base"/>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is</a:t>
            </a:r>
            <a:r>
              <a:rPr lang="es-E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simply</a:t>
            </a:r>
            <a:endParaRPr lang="en-U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p:txBody>
      </p:sp>
      <p:sp>
        <p:nvSpPr>
          <p:cNvPr id="13" name="CuadroTexto 12">
            <a:extLst>
              <a:ext uri="{FF2B5EF4-FFF2-40B4-BE49-F238E27FC236}">
                <a16:creationId xmlns:a16="http://schemas.microsoft.com/office/drawing/2014/main" id="{5FFF0199-51D1-2240-E717-02EA0883D44E}"/>
              </a:ext>
            </a:extLst>
          </p:cNvPr>
          <p:cNvSpPr txBox="1"/>
          <p:nvPr/>
        </p:nvSpPr>
        <p:spPr>
          <a:xfrm>
            <a:off x="4339771" y="4575129"/>
            <a:ext cx="1575235" cy="461665"/>
          </a:xfrm>
          <a:prstGeom prst="rect">
            <a:avLst/>
          </a:prstGeom>
          <a:noFill/>
        </p:spPr>
        <p:txBody>
          <a:bodyPr wrap="square">
            <a:spAutoFit/>
          </a:bodyPr>
          <a:lstStyle/>
          <a:p>
            <a:pPr fontAlgn="base"/>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is</a:t>
            </a:r>
            <a:r>
              <a:rPr lang="es-E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simply</a:t>
            </a:r>
            <a:endParaRPr lang="en-U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p:txBody>
      </p:sp>
      <p:sp>
        <p:nvSpPr>
          <p:cNvPr id="14" name="CuadroTexto 13">
            <a:extLst>
              <a:ext uri="{FF2B5EF4-FFF2-40B4-BE49-F238E27FC236}">
                <a16:creationId xmlns:a16="http://schemas.microsoft.com/office/drawing/2014/main" id="{EED974AF-C5E2-051C-7A07-8ADD7DEC2827}"/>
              </a:ext>
            </a:extLst>
          </p:cNvPr>
          <p:cNvSpPr txBox="1"/>
          <p:nvPr/>
        </p:nvSpPr>
        <p:spPr>
          <a:xfrm>
            <a:off x="6188093" y="3974964"/>
            <a:ext cx="1575235" cy="461665"/>
          </a:xfrm>
          <a:prstGeom prst="rect">
            <a:avLst/>
          </a:prstGeom>
          <a:noFill/>
        </p:spPr>
        <p:txBody>
          <a:bodyPr wrap="square">
            <a:spAutoFit/>
          </a:bodyPr>
          <a:lstStyle/>
          <a:p>
            <a:pPr fontAlgn="base"/>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is</a:t>
            </a:r>
            <a:r>
              <a:rPr lang="es-E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simply</a:t>
            </a:r>
            <a:endParaRPr lang="en-U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p:txBody>
      </p:sp>
      <p:sp>
        <p:nvSpPr>
          <p:cNvPr id="15" name="CuadroTexto 14">
            <a:extLst>
              <a:ext uri="{FF2B5EF4-FFF2-40B4-BE49-F238E27FC236}">
                <a16:creationId xmlns:a16="http://schemas.microsoft.com/office/drawing/2014/main" id="{6E49E45F-2B27-0355-1161-9D730B94C5D4}"/>
              </a:ext>
            </a:extLst>
          </p:cNvPr>
          <p:cNvSpPr txBox="1"/>
          <p:nvPr/>
        </p:nvSpPr>
        <p:spPr>
          <a:xfrm>
            <a:off x="8001471" y="3467472"/>
            <a:ext cx="1575235" cy="461665"/>
          </a:xfrm>
          <a:prstGeom prst="rect">
            <a:avLst/>
          </a:prstGeom>
          <a:noFill/>
        </p:spPr>
        <p:txBody>
          <a:bodyPr wrap="square">
            <a:spAutoFit/>
          </a:bodyPr>
          <a:lstStyle/>
          <a:p>
            <a:pPr fontAlgn="base"/>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is</a:t>
            </a:r>
            <a:r>
              <a:rPr lang="es-E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simply</a:t>
            </a:r>
            <a:endParaRPr lang="en-U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p:txBody>
      </p:sp>
      <p:sp>
        <p:nvSpPr>
          <p:cNvPr id="16" name="CuadroTexto 15">
            <a:extLst>
              <a:ext uri="{FF2B5EF4-FFF2-40B4-BE49-F238E27FC236}">
                <a16:creationId xmlns:a16="http://schemas.microsoft.com/office/drawing/2014/main" id="{88122CDE-4D72-6552-34F9-349A56024584}"/>
              </a:ext>
            </a:extLst>
          </p:cNvPr>
          <p:cNvSpPr txBox="1"/>
          <p:nvPr/>
        </p:nvSpPr>
        <p:spPr>
          <a:xfrm>
            <a:off x="9814849" y="3108496"/>
            <a:ext cx="1575235" cy="461665"/>
          </a:xfrm>
          <a:prstGeom prst="rect">
            <a:avLst/>
          </a:prstGeom>
          <a:noFill/>
        </p:spPr>
        <p:txBody>
          <a:bodyPr wrap="square">
            <a:spAutoFit/>
          </a:bodyPr>
          <a:lstStyle/>
          <a:p>
            <a:pPr fontAlgn="base"/>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is</a:t>
            </a:r>
            <a:r>
              <a:rPr lang="es-E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1200" dirty="0" err="1">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rPr>
              <a:t>simply</a:t>
            </a:r>
            <a:endParaRPr lang="en-US" sz="1200" dirty="0">
              <a:solidFill>
                <a:srgbClr val="6D0A58"/>
              </a:solidFill>
              <a:latin typeface="Bagoss Extended" panose="020B0505060102020204" pitchFamily="34" charset="0"/>
              <a:ea typeface="Bagoss Extended" panose="020B0505060102020204" pitchFamily="34" charset="0"/>
              <a:cs typeface="Bagoss Extended" panose="020B0505060102020204" pitchFamily="34" charset="0"/>
            </a:endParaRPr>
          </a:p>
        </p:txBody>
      </p:sp>
      <p:pic>
        <p:nvPicPr>
          <p:cNvPr id="17" name="Gráfico 16">
            <a:extLst>
              <a:ext uri="{FF2B5EF4-FFF2-40B4-BE49-F238E27FC236}">
                <a16:creationId xmlns:a16="http://schemas.microsoft.com/office/drawing/2014/main" id="{00973750-C7E5-4571-2CF1-E24CC3EE49A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560728" y="6305644"/>
            <a:ext cx="280752" cy="278625"/>
          </a:xfrm>
          <a:prstGeom prst="rect">
            <a:avLst/>
          </a:prstGeom>
        </p:spPr>
      </p:pic>
    </p:spTree>
    <p:extLst>
      <p:ext uri="{BB962C8B-B14F-4D97-AF65-F5344CB8AC3E}">
        <p14:creationId xmlns:p14="http://schemas.microsoft.com/office/powerpoint/2010/main" val="4176286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fade">
                                      <p:cBhvr>
                                        <p:cTn id="18" dur="500"/>
                                        <p:tgtEl>
                                          <p:spTgt spid="1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fade">
                                      <p:cBhvr>
                                        <p:cTn id="23" dur="500"/>
                                        <p:tgtEl>
                                          <p:spTgt spid="12">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3">
                                            <p:txEl>
                                              <p:pRg st="0" end="0"/>
                                            </p:txEl>
                                          </p:spTgt>
                                        </p:tgtEl>
                                        <p:attrNameLst>
                                          <p:attrName>style.visibility</p:attrName>
                                        </p:attrNameLst>
                                      </p:cBhvr>
                                      <p:to>
                                        <p:strVal val="visible"/>
                                      </p:to>
                                    </p:set>
                                    <p:animEffect transition="in" filter="fade">
                                      <p:cBhvr>
                                        <p:cTn id="28" dur="500"/>
                                        <p:tgtEl>
                                          <p:spTgt spid="13">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4">
                                            <p:txEl>
                                              <p:pRg st="0" end="0"/>
                                            </p:txEl>
                                          </p:spTgt>
                                        </p:tgtEl>
                                        <p:attrNameLst>
                                          <p:attrName>style.visibility</p:attrName>
                                        </p:attrNameLst>
                                      </p:cBhvr>
                                      <p:to>
                                        <p:strVal val="visible"/>
                                      </p:to>
                                    </p:set>
                                    <p:animEffect transition="in" filter="fade">
                                      <p:cBhvr>
                                        <p:cTn id="33" dur="500"/>
                                        <p:tgtEl>
                                          <p:spTgt spid="14">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5">
                                            <p:txEl>
                                              <p:pRg st="0" end="0"/>
                                            </p:txEl>
                                          </p:spTgt>
                                        </p:tgtEl>
                                        <p:attrNameLst>
                                          <p:attrName>style.visibility</p:attrName>
                                        </p:attrNameLst>
                                      </p:cBhvr>
                                      <p:to>
                                        <p:strVal val="visible"/>
                                      </p:to>
                                    </p:set>
                                    <p:animEffect transition="in" filter="fade">
                                      <p:cBhvr>
                                        <p:cTn id="38" dur="500"/>
                                        <p:tgtEl>
                                          <p:spTgt spid="15">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6">
                                            <p:txEl>
                                              <p:pRg st="0" end="0"/>
                                            </p:txEl>
                                          </p:spTgt>
                                        </p:tgtEl>
                                        <p:attrNameLst>
                                          <p:attrName>style.visibility</p:attrName>
                                        </p:attrNameLst>
                                      </p:cBhvr>
                                      <p:to>
                                        <p:strVal val="visible"/>
                                      </p:to>
                                    </p:set>
                                    <p:animEffect transition="in" filter="fade">
                                      <p:cBhvr>
                                        <p:cTn id="4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382B9A2-55B9-D887-7B45-E519C94D974D}"/>
              </a:ext>
            </a:extLst>
          </p:cNvPr>
          <p:cNvSpPr>
            <a:spLocks noGrp="1"/>
          </p:cNvSpPr>
          <p:nvPr>
            <p:ph type="title"/>
          </p:nvPr>
        </p:nvSpPr>
        <p:spPr/>
        <p:txBody>
          <a:bodyPr/>
          <a:lstStyle/>
          <a:p>
            <a:endParaRPr lang="es-EC"/>
          </a:p>
        </p:txBody>
      </p:sp>
      <p:sp>
        <p:nvSpPr>
          <p:cNvPr id="3" name="Marcador de contenido 2">
            <a:extLst>
              <a:ext uri="{FF2B5EF4-FFF2-40B4-BE49-F238E27FC236}">
                <a16:creationId xmlns:a16="http://schemas.microsoft.com/office/drawing/2014/main" id="{398CC073-2828-AD0D-B139-68E37B2729CE}"/>
              </a:ext>
            </a:extLst>
          </p:cNvPr>
          <p:cNvSpPr>
            <a:spLocks noGrp="1"/>
          </p:cNvSpPr>
          <p:nvPr>
            <p:ph idx="1"/>
          </p:nvPr>
        </p:nvSpPr>
        <p:spPr/>
        <p:txBody>
          <a:bodyPr/>
          <a:lstStyle/>
          <a:p>
            <a:endParaRPr lang="es-EC"/>
          </a:p>
        </p:txBody>
      </p:sp>
      <p:sp>
        <p:nvSpPr>
          <p:cNvPr id="4" name="Rectángulo 3">
            <a:extLst>
              <a:ext uri="{FF2B5EF4-FFF2-40B4-BE49-F238E27FC236}">
                <a16:creationId xmlns:a16="http://schemas.microsoft.com/office/drawing/2014/main" id="{9A90C93E-D159-BD04-6D4D-0E069AB1317F}"/>
              </a:ext>
            </a:extLst>
          </p:cNvPr>
          <p:cNvSpPr/>
          <p:nvPr/>
        </p:nvSpPr>
        <p:spPr>
          <a:xfrm>
            <a:off x="-543697" y="-506627"/>
            <a:ext cx="13011665" cy="7376057"/>
          </a:xfrm>
          <a:prstGeom prst="rect">
            <a:avLst/>
          </a:prstGeom>
          <a:solidFill>
            <a:srgbClr val="6D0A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CuadroTexto 4">
            <a:extLst>
              <a:ext uri="{FF2B5EF4-FFF2-40B4-BE49-F238E27FC236}">
                <a16:creationId xmlns:a16="http://schemas.microsoft.com/office/drawing/2014/main" id="{7938517C-948E-692B-2312-E8C7F817BDF6}"/>
              </a:ext>
            </a:extLst>
          </p:cNvPr>
          <p:cNvSpPr txBox="1"/>
          <p:nvPr/>
        </p:nvSpPr>
        <p:spPr>
          <a:xfrm>
            <a:off x="2471284" y="3346552"/>
            <a:ext cx="7249432" cy="1323439"/>
          </a:xfrm>
          <a:prstGeom prst="rect">
            <a:avLst/>
          </a:prstGeom>
          <a:noFill/>
        </p:spPr>
        <p:txBody>
          <a:bodyPr wrap="square">
            <a:spAutoFit/>
          </a:bodyPr>
          <a:lstStyle/>
          <a:p>
            <a:pPr algn="ctr" fontAlgn="base"/>
            <a:r>
              <a:rPr lang="es-ES" sz="8000" b="1" dirty="0" err="1">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8000"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8000" b="1" dirty="0" err="1">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Ipsum</a:t>
            </a:r>
            <a:endParaRPr lang="en-US" sz="8000"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endParaRPr>
          </a:p>
        </p:txBody>
      </p:sp>
      <p:sp>
        <p:nvSpPr>
          <p:cNvPr id="6" name="CuadroTexto 5">
            <a:extLst>
              <a:ext uri="{FF2B5EF4-FFF2-40B4-BE49-F238E27FC236}">
                <a16:creationId xmlns:a16="http://schemas.microsoft.com/office/drawing/2014/main" id="{5522C190-0749-78D8-117C-F6E5B5EF7C8D}"/>
              </a:ext>
            </a:extLst>
          </p:cNvPr>
          <p:cNvSpPr txBox="1"/>
          <p:nvPr/>
        </p:nvSpPr>
        <p:spPr>
          <a:xfrm>
            <a:off x="1741714" y="4570573"/>
            <a:ext cx="8403772" cy="830997"/>
          </a:xfrm>
          <a:prstGeom prst="rect">
            <a:avLst/>
          </a:prstGeom>
          <a:noFill/>
        </p:spPr>
        <p:txBody>
          <a:bodyPr wrap="square" rtlCol="0">
            <a:spAutoFit/>
          </a:bodyPr>
          <a:lstStyle/>
          <a:p>
            <a:pPr algn="ctr"/>
            <a:r>
              <a:rPr lang="es-ES" sz="2400" dirty="0" err="1">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2400"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2400" dirty="0" err="1">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sz="2400"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2400" b="1" dirty="0" err="1">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2400"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2400" b="1" dirty="0" err="1">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sz="2400" b="1"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2400" dirty="0" err="1">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2400"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2400" dirty="0" err="1">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sz="2400"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t>​</a:t>
            </a:r>
            <a:br>
              <a:rPr lang="es-ES" sz="2400" dirty="0">
                <a:solidFill>
                  <a:srgbClr val="FAA6FF"/>
                </a:solidFill>
                <a:latin typeface="Bagoss Extended" panose="020B0505060102020204" pitchFamily="34" charset="0"/>
                <a:ea typeface="Bagoss Extended" panose="020B0505060102020204" pitchFamily="34" charset="0"/>
                <a:cs typeface="Bagoss Extended" panose="020B0505060102020204" pitchFamily="34" charset="0"/>
              </a:rPr>
            </a:br>
            <a:r>
              <a:rPr lang="es-ES" sz="2400" b="1" dirty="0">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a:t>
            </a:r>
            <a:r>
              <a:rPr lang="es-ES" sz="2400" b="1" dirty="0" err="1">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Lorem</a:t>
            </a:r>
            <a:r>
              <a:rPr lang="es-ES" sz="2400" b="1" dirty="0">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 </a:t>
            </a:r>
            <a:r>
              <a:rPr lang="es-ES" sz="2400" b="1" dirty="0" err="1">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Ipsum</a:t>
            </a:r>
            <a:r>
              <a:rPr lang="es-ES" sz="2400" b="1" dirty="0">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rPr>
              <a:t>!</a:t>
            </a:r>
            <a:endParaRPr lang="es-EC" sz="2400" b="1" dirty="0">
              <a:solidFill>
                <a:srgbClr val="FF0000"/>
              </a:solidFill>
              <a:latin typeface="Bagoss Extended" panose="020B0505060102020204" pitchFamily="34" charset="0"/>
              <a:ea typeface="Bagoss Extended" panose="020B0505060102020204" pitchFamily="34" charset="0"/>
              <a:cs typeface="Bagoss Extended" panose="020B0505060102020204" pitchFamily="34" charset="0"/>
            </a:endParaRPr>
          </a:p>
        </p:txBody>
      </p:sp>
      <p:pic>
        <p:nvPicPr>
          <p:cNvPr id="7" name="Gráfico 6">
            <a:extLst>
              <a:ext uri="{FF2B5EF4-FFF2-40B4-BE49-F238E27FC236}">
                <a16:creationId xmlns:a16="http://schemas.microsoft.com/office/drawing/2014/main" id="{050294FE-13B6-A1B4-24D3-73B0BE8FC2A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41643" y="1124455"/>
            <a:ext cx="2222097" cy="2222097"/>
          </a:xfrm>
          <a:prstGeom prst="rect">
            <a:avLst/>
          </a:prstGeom>
        </p:spPr>
      </p:pic>
      <p:pic>
        <p:nvPicPr>
          <p:cNvPr id="9" name="Gráfico 8">
            <a:extLst>
              <a:ext uri="{FF2B5EF4-FFF2-40B4-BE49-F238E27FC236}">
                <a16:creationId xmlns:a16="http://schemas.microsoft.com/office/drawing/2014/main" id="{171B60E1-A4A7-9347-B66B-8F6795C463B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560728" y="6305644"/>
            <a:ext cx="280752" cy="278625"/>
          </a:xfrm>
          <a:prstGeom prst="rect">
            <a:avLst/>
          </a:prstGeom>
        </p:spPr>
      </p:pic>
    </p:spTree>
    <p:extLst>
      <p:ext uri="{BB962C8B-B14F-4D97-AF65-F5344CB8AC3E}">
        <p14:creationId xmlns:p14="http://schemas.microsoft.com/office/powerpoint/2010/main" val="1456784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1124</TotalTime>
  <Words>917</Words>
  <Application>Microsoft Office PowerPoint</Application>
  <PresentationFormat>Panorámica</PresentationFormat>
  <Paragraphs>195</Paragraphs>
  <Slides>26</Slides>
  <Notes>1</Notes>
  <HiddenSlides>0</HiddenSlides>
  <MMClips>5</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26</vt:i4>
      </vt:variant>
    </vt:vector>
  </HeadingPairs>
  <TitlesOfParts>
    <vt:vector size="33" baseType="lpstr">
      <vt:lpstr>Aptos</vt:lpstr>
      <vt:lpstr>Arial</vt:lpstr>
      <vt:lpstr>Bagoss Extended</vt:lpstr>
      <vt:lpstr>Bagoss Extended Bold</vt:lpstr>
      <vt:lpstr>Calibri</vt:lpstr>
      <vt:lpstr>Calibri Light</vt:lpstr>
      <vt:lpstr>Tema de Office</vt:lpstr>
      <vt:lpstr>Presentación de PowerPoint</vt:lpstr>
      <vt:lpstr>Presentación de PowerPoint</vt:lpstr>
      <vt:lpstr>Presentación de PowerPoint</vt:lpstr>
      <vt:lpstr>Presentación de PowerPoint</vt:lpstr>
      <vt:lpstr>¿Lorem Ipsum is simply dummy text of the printing and typesetting ?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Lenovo</dc:creator>
  <cp:lastModifiedBy>Joaquin Paredes</cp:lastModifiedBy>
  <cp:revision>17</cp:revision>
  <dcterms:created xsi:type="dcterms:W3CDTF">2025-09-02T15:17:36Z</dcterms:created>
  <dcterms:modified xsi:type="dcterms:W3CDTF">2026-06-10T20:14:44Z</dcterms:modified>
</cp:coreProperties>
</file>