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145703961" r:id="rId2"/>
    <p:sldId id="2145703986" r:id="rId3"/>
    <p:sldId id="2145703962" r:id="rId4"/>
    <p:sldId id="2145703964" r:id="rId5"/>
    <p:sldId id="2145703965" r:id="rId6"/>
    <p:sldId id="2145703997" r:id="rId7"/>
    <p:sldId id="2145703966" r:id="rId8"/>
    <p:sldId id="2145703967" r:id="rId9"/>
    <p:sldId id="2145703968" r:id="rId10"/>
    <p:sldId id="2145703969" r:id="rId11"/>
    <p:sldId id="2145703983" r:id="rId12"/>
    <p:sldId id="2145703971" r:id="rId13"/>
    <p:sldId id="2145703972" r:id="rId14"/>
    <p:sldId id="2145704000" r:id="rId15"/>
    <p:sldId id="2145703973" r:id="rId16"/>
    <p:sldId id="2145703974" r:id="rId17"/>
    <p:sldId id="2145703975" r:id="rId18"/>
    <p:sldId id="2145703976" r:id="rId19"/>
    <p:sldId id="2145703978" r:id="rId20"/>
    <p:sldId id="2145703984" r:id="rId21"/>
    <p:sldId id="2145703979" r:id="rId22"/>
    <p:sldId id="2145703980" r:id="rId23"/>
    <p:sldId id="2145703999" r:id="rId24"/>
    <p:sldId id="2145703981" r:id="rId25"/>
    <p:sldId id="2145703990" r:id="rId26"/>
    <p:sldId id="2145703989" r:id="rId27"/>
    <p:sldId id="2145703991" r:id="rId28"/>
    <p:sldId id="2145703992" r:id="rId29"/>
    <p:sldId id="2145703993" r:id="rId30"/>
    <p:sldId id="2145703994" r:id="rId31"/>
    <p:sldId id="2145703995" r:id="rId32"/>
    <p:sldId id="2145703996" r:id="rId33"/>
    <p:sldId id="2145703998" r:id="rId34"/>
    <p:sldId id="2145704004" r:id="rId35"/>
    <p:sldId id="2145704001" r:id="rId36"/>
    <p:sldId id="2145704002" r:id="rId3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C595B17B-23A8-1A47-8FA8-F4A86F24D648}">
          <p14:sldIdLst>
            <p14:sldId id="2145703961"/>
            <p14:sldId id="2145703986"/>
            <p14:sldId id="2145703962"/>
            <p14:sldId id="2145703964"/>
            <p14:sldId id="2145703965"/>
            <p14:sldId id="2145703997"/>
            <p14:sldId id="2145703966"/>
            <p14:sldId id="2145703967"/>
            <p14:sldId id="2145703968"/>
            <p14:sldId id="2145703969"/>
            <p14:sldId id="2145703983"/>
            <p14:sldId id="2145703971"/>
            <p14:sldId id="2145703972"/>
            <p14:sldId id="2145704000"/>
            <p14:sldId id="2145703973"/>
            <p14:sldId id="2145703974"/>
            <p14:sldId id="2145703975"/>
            <p14:sldId id="2145703976"/>
            <p14:sldId id="2145703978"/>
            <p14:sldId id="2145703984"/>
            <p14:sldId id="2145703979"/>
            <p14:sldId id="2145703980"/>
            <p14:sldId id="2145703999"/>
            <p14:sldId id="2145703981"/>
          </p14:sldIdLst>
        </p14:section>
        <p14:section name="Recursos" id="{416ECDFB-BAC2-EE4E-AD7E-8A70D1ECABD7}">
          <p14:sldIdLst>
            <p14:sldId id="2145703990"/>
            <p14:sldId id="2145703989"/>
            <p14:sldId id="2145703991"/>
            <p14:sldId id="2145703992"/>
            <p14:sldId id="2145703993"/>
            <p14:sldId id="2145703994"/>
            <p14:sldId id="2145703995"/>
            <p14:sldId id="2145703996"/>
            <p14:sldId id="2145703998"/>
            <p14:sldId id="2145704004"/>
            <p14:sldId id="2145704001"/>
            <p14:sldId id="21457040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9845"/>
    <a:srgbClr val="FFEA17"/>
    <a:srgbClr val="4CC4AA"/>
    <a:srgbClr val="F9F9F9"/>
    <a:srgbClr val="9CEA36"/>
    <a:srgbClr val="FFBE10"/>
    <a:srgbClr val="FF2A0F"/>
    <a:srgbClr val="071E38"/>
    <a:srgbClr val="7D011C"/>
    <a:srgbClr val="9101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0DD9B8-F211-5084-09BD-99B7353074F2}" v="4" dt="2025-03-31T16:29:58.6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5"/>
    <p:restoredTop sz="94577"/>
  </p:normalViewPr>
  <p:slideViewPr>
    <p:cSldViewPr snapToGrid="0">
      <p:cViewPr varScale="1">
        <p:scale>
          <a:sx n="102" d="100"/>
          <a:sy n="102" d="100"/>
        </p:scale>
        <p:origin x="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0766287750465385"/>
          <c:y val="1.3701645692356997E-2"/>
          <c:w val="0.57830398708374797"/>
          <c:h val="0.9543548100298531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Muy Mala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Confianza</c:v>
                </c:pt>
                <c:pt idx="1">
                  <c:v>Columna2</c:v>
                </c:pt>
                <c:pt idx="2">
                  <c:v>Cercanía</c:v>
                </c:pt>
                <c:pt idx="3">
                  <c:v>Columna3</c:v>
                </c:pt>
                <c:pt idx="4">
                  <c:v>Admiración</c:v>
                </c:pt>
              </c:strCache>
            </c:strRef>
          </c:cat>
          <c:val>
            <c:numRef>
              <c:f>Hoja1!$B$2:$F$2</c:f>
              <c:numCache>
                <c:formatCode>General</c:formatCode>
                <c:ptCount val="5"/>
                <c:pt idx="0" formatCode="0">
                  <c:v>1</c:v>
                </c:pt>
                <c:pt idx="2" formatCode="0">
                  <c:v>1</c:v>
                </c:pt>
                <c:pt idx="4" formatCode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97-0240-A204-F2DF565868F9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Mala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2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Confianza</c:v>
                </c:pt>
                <c:pt idx="1">
                  <c:v>Columna2</c:v>
                </c:pt>
                <c:pt idx="2">
                  <c:v>Cercanía</c:v>
                </c:pt>
                <c:pt idx="3">
                  <c:v>Columna3</c:v>
                </c:pt>
                <c:pt idx="4">
                  <c:v>Admiración</c:v>
                </c:pt>
              </c:strCache>
            </c:strRef>
          </c:cat>
          <c:val>
            <c:numRef>
              <c:f>Hoja1!$B$3:$F$3</c:f>
              <c:numCache>
                <c:formatCode>General</c:formatCode>
                <c:ptCount val="5"/>
                <c:pt idx="0" formatCode="0">
                  <c:v>1</c:v>
                </c:pt>
                <c:pt idx="2" formatCode="0">
                  <c:v>1</c:v>
                </c:pt>
                <c:pt idx="4" formatCode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97-0240-A204-F2DF565868F9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Ni buena ni mala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33331153126234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A97-0240-A204-F2DF565868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Confianza</c:v>
                </c:pt>
                <c:pt idx="1">
                  <c:v>Columna2</c:v>
                </c:pt>
                <c:pt idx="2">
                  <c:v>Cercanía</c:v>
                </c:pt>
                <c:pt idx="3">
                  <c:v>Columna3</c:v>
                </c:pt>
                <c:pt idx="4">
                  <c:v>Admiración</c:v>
                </c:pt>
              </c:strCache>
            </c:strRef>
          </c:cat>
          <c:val>
            <c:numRef>
              <c:f>Hoja1!$B$4:$F$4</c:f>
              <c:numCache>
                <c:formatCode>General</c:formatCode>
                <c:ptCount val="5"/>
                <c:pt idx="0" formatCode="0">
                  <c:v>8</c:v>
                </c:pt>
                <c:pt idx="2" formatCode="0">
                  <c:v>14</c:v>
                </c:pt>
                <c:pt idx="4" formatCode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97-0240-A204-F2DF565868F9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Buena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Confianza</c:v>
                </c:pt>
                <c:pt idx="1">
                  <c:v>Columna2</c:v>
                </c:pt>
                <c:pt idx="2">
                  <c:v>Cercanía</c:v>
                </c:pt>
                <c:pt idx="3">
                  <c:v>Columna3</c:v>
                </c:pt>
                <c:pt idx="4">
                  <c:v>Admiración</c:v>
                </c:pt>
              </c:strCache>
            </c:strRef>
          </c:cat>
          <c:val>
            <c:numRef>
              <c:f>Hoja1!$B$5:$F$5</c:f>
              <c:numCache>
                <c:formatCode>General</c:formatCode>
                <c:ptCount val="5"/>
                <c:pt idx="0" formatCode="0">
                  <c:v>47</c:v>
                </c:pt>
                <c:pt idx="2" formatCode="0">
                  <c:v>50</c:v>
                </c:pt>
                <c:pt idx="4" formatCode="0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97-0240-A204-F2DF565868F9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Muy buena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Confianza</c:v>
                </c:pt>
                <c:pt idx="1">
                  <c:v>Columna2</c:v>
                </c:pt>
                <c:pt idx="2">
                  <c:v>Cercanía</c:v>
                </c:pt>
                <c:pt idx="3">
                  <c:v>Columna3</c:v>
                </c:pt>
                <c:pt idx="4">
                  <c:v>Admiración</c:v>
                </c:pt>
              </c:strCache>
            </c:strRef>
          </c:cat>
          <c:val>
            <c:numRef>
              <c:f>Hoja1!$B$6:$F$6</c:f>
              <c:numCache>
                <c:formatCode>General</c:formatCode>
                <c:ptCount val="5"/>
                <c:pt idx="0" formatCode="0">
                  <c:v>43</c:v>
                </c:pt>
                <c:pt idx="2" formatCode="0">
                  <c:v>34</c:v>
                </c:pt>
                <c:pt idx="4" formatCode="0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97-0240-A204-F2DF565868F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540745984"/>
        <c:axId val="540747160"/>
      </c:barChart>
      <c:catAx>
        <c:axId val="5407459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40747160"/>
        <c:crosses val="autoZero"/>
        <c:auto val="1"/>
        <c:lblAlgn val="ctr"/>
        <c:lblOffset val="100"/>
        <c:noMultiLvlLbl val="0"/>
      </c:catAx>
      <c:valAx>
        <c:axId val="54074716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4074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3613079184696415E-3"/>
          <c:y val="8.8665838187968637E-2"/>
          <c:w val="0.37381240743959121"/>
          <c:h val="0.8168243887274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303030"/>
              </a:solidFill>
              <a:latin typeface="Aptos Light" panose="020B00040202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17256623272964E-2"/>
          <c:y val="0"/>
          <c:w val="0.95055295418469377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solidFill>
              <a:schemeClr val="tx2"/>
            </a:solidFill>
            <a:ln w="19050"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675-B44E-87E5-5E67C3BD8F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rgbClr val="000000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Confianza</c:v>
                </c:pt>
                <c:pt idx="1">
                  <c:v>Seguridad</c:v>
                </c:pt>
                <c:pt idx="2">
                  <c:v>Satisfacción</c:v>
                </c:pt>
                <c:pt idx="3">
                  <c:v>Calidad</c:v>
                </c:pt>
                <c:pt idx="4">
                  <c:v>Tranquilidad</c:v>
                </c:pt>
                <c:pt idx="5">
                  <c:v>Alegria</c:v>
                </c:pt>
                <c:pt idx="6">
                  <c:v>Agrado</c:v>
                </c:pt>
                <c:pt idx="7">
                  <c:v>Salud</c:v>
                </c:pt>
                <c:pt idx="8">
                  <c:v>Nostalgia</c:v>
                </c:pt>
                <c:pt idx="9">
                  <c:v>Emoción</c:v>
                </c:pt>
                <c:pt idx="10">
                  <c:v>Aprecio</c:v>
                </c:pt>
                <c:pt idx="11">
                  <c:v>Orgullo</c:v>
                </c:pt>
                <c:pt idx="12">
                  <c:v>Respeto</c:v>
                </c:pt>
              </c:strCache>
            </c:strRef>
          </c:cat>
          <c:val>
            <c:numRef>
              <c:f>Hoja1!$B$2:$B$14</c:f>
              <c:numCache>
                <c:formatCode>0%</c:formatCode>
                <c:ptCount val="13"/>
                <c:pt idx="0">
                  <c:v>0.45</c:v>
                </c:pt>
                <c:pt idx="1">
                  <c:v>0.1076923076923077</c:v>
                </c:pt>
                <c:pt idx="2">
                  <c:v>9.2307692307692313E-2</c:v>
                </c:pt>
                <c:pt idx="3">
                  <c:v>9.2307692307692313E-2</c:v>
                </c:pt>
                <c:pt idx="4">
                  <c:v>5.3846153846153849E-2</c:v>
                </c:pt>
                <c:pt idx="5">
                  <c:v>4.6153846153846156E-2</c:v>
                </c:pt>
                <c:pt idx="6">
                  <c:v>3.8461538461538464E-2</c:v>
                </c:pt>
                <c:pt idx="7">
                  <c:v>3.0769230769230771E-2</c:v>
                </c:pt>
                <c:pt idx="8">
                  <c:v>2.3076923076923078E-2</c:v>
                </c:pt>
                <c:pt idx="9">
                  <c:v>1.5384615384615385E-2</c:v>
                </c:pt>
                <c:pt idx="10">
                  <c:v>7.6923076923076927E-3</c:v>
                </c:pt>
                <c:pt idx="11">
                  <c:v>7.6923076923076927E-3</c:v>
                </c:pt>
                <c:pt idx="12">
                  <c:v>7.6923076923076927E-3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75-B44E-87E5-5E67C3BD8F6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477153936"/>
        <c:axId val="1477153392"/>
      </c:barChart>
      <c:catAx>
        <c:axId val="14771539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pPr>
            <a:endParaRPr lang="es-CO"/>
          </a:p>
        </c:txPr>
        <c:crossAx val="1477153392"/>
        <c:crosses val="autoZero"/>
        <c:auto val="1"/>
        <c:lblAlgn val="ctr"/>
        <c:lblOffset val="100"/>
        <c:noMultiLvlLbl val="0"/>
      </c:catAx>
      <c:valAx>
        <c:axId val="1477153392"/>
        <c:scaling>
          <c:orientation val="minMax"/>
          <c:max val="0.65000000000000013"/>
        </c:scaling>
        <c:delete val="1"/>
        <c:axPos val="t"/>
        <c:numFmt formatCode="0%" sourceLinked="1"/>
        <c:majorTickMark val="out"/>
        <c:minorTickMark val="none"/>
        <c:tickLblPos val="nextTo"/>
        <c:crossAx val="147715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356298555498661E-2"/>
          <c:y val="3.7637350515199196E-2"/>
          <c:w val="0.9658106915336212"/>
          <c:h val="0.9585856271724236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Completamente en desacuerdo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Hoja1!$B$1:$K$1</c:f>
              <c:strCache>
                <c:ptCount val="10"/>
                <c:pt idx="0">
                  <c:v>Desarrolla productos de calidad</c:v>
                </c:pt>
                <c:pt idx="1">
                  <c:v>Tiene estándares de calidad en su producción</c:v>
                </c:pt>
                <c:pt idx="2">
                  <c:v>Buenos precios</c:v>
                </c:pt>
                <c:pt idx="3">
                  <c:v>Es innovadora</c:v>
                </c:pt>
                <c:pt idx="4">
                  <c:v>Es una empresa trasnpatente</c:v>
                </c:pt>
                <c:pt idx="5">
                  <c:v>Bienestar animal</c:v>
                </c:pt>
                <c:pt idx="6">
                  <c:v>Medio ambiente</c:v>
                </c:pt>
                <c:pt idx="7">
                  <c:v>Cuidado del agua</c:v>
                </c:pt>
                <c:pt idx="8">
                  <c:v>Realiza trabajo en comunidades</c:v>
                </c:pt>
                <c:pt idx="9">
                  <c:v>Reforestación</c:v>
                </c:pt>
              </c:strCache>
            </c:strRef>
          </c:cat>
          <c:val>
            <c:numRef>
              <c:f>Hoja1!$B$2:$K$2</c:f>
              <c:numCache>
                <c:formatCode>General</c:formatCode>
                <c:ptCount val="10"/>
                <c:pt idx="0">
                  <c:v>2</c:v>
                </c:pt>
                <c:pt idx="1">
                  <c:v>1</c:v>
                </c:pt>
                <c:pt idx="2">
                  <c:v>3</c:v>
                </c:pt>
                <c:pt idx="3" formatCode="0">
                  <c:v>1</c:v>
                </c:pt>
                <c:pt idx="4" formatCode="0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 formatCode="0">
                  <c:v>2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3B-7A45-97CD-7A0008B7020E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En Desacuerdo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Hoja1!$B$1:$K$1</c:f>
              <c:strCache>
                <c:ptCount val="10"/>
                <c:pt idx="0">
                  <c:v>Desarrolla productos de calidad</c:v>
                </c:pt>
                <c:pt idx="1">
                  <c:v>Tiene estándares de calidad en su producción</c:v>
                </c:pt>
                <c:pt idx="2">
                  <c:v>Buenos precios</c:v>
                </c:pt>
                <c:pt idx="3">
                  <c:v>Es innovadora</c:v>
                </c:pt>
                <c:pt idx="4">
                  <c:v>Es una empresa trasnpatente</c:v>
                </c:pt>
                <c:pt idx="5">
                  <c:v>Bienestar animal</c:v>
                </c:pt>
                <c:pt idx="6">
                  <c:v>Medio ambiente</c:v>
                </c:pt>
                <c:pt idx="7">
                  <c:v>Cuidado del agua</c:v>
                </c:pt>
                <c:pt idx="8">
                  <c:v>Realiza trabajo en comunidades</c:v>
                </c:pt>
                <c:pt idx="9">
                  <c:v>Reforestación</c:v>
                </c:pt>
              </c:strCache>
            </c:strRef>
          </c:cat>
          <c:val>
            <c:numRef>
              <c:f>Hoja1!$B$3:$K$3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 formatCode="0">
                  <c:v>1</c:v>
                </c:pt>
                <c:pt idx="4" formatCode="0">
                  <c:v>1</c:v>
                </c:pt>
                <c:pt idx="5">
                  <c:v>3</c:v>
                </c:pt>
                <c:pt idx="6">
                  <c:v>5</c:v>
                </c:pt>
                <c:pt idx="7">
                  <c:v>5</c:v>
                </c:pt>
                <c:pt idx="8" formatCode="0">
                  <c:v>2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3B-7A45-97CD-7A0008B7020E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Ni de acuerdo ni desacuerdo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Hoja1!$B$1:$K$1</c:f>
              <c:strCache>
                <c:ptCount val="10"/>
                <c:pt idx="0">
                  <c:v>Desarrolla productos de calidad</c:v>
                </c:pt>
                <c:pt idx="1">
                  <c:v>Tiene estándares de calidad en su producción</c:v>
                </c:pt>
                <c:pt idx="2">
                  <c:v>Buenos precios</c:v>
                </c:pt>
                <c:pt idx="3">
                  <c:v>Es innovadora</c:v>
                </c:pt>
                <c:pt idx="4">
                  <c:v>Es una empresa trasnpatente</c:v>
                </c:pt>
                <c:pt idx="5">
                  <c:v>Bienestar animal</c:v>
                </c:pt>
                <c:pt idx="6">
                  <c:v>Medio ambiente</c:v>
                </c:pt>
                <c:pt idx="7">
                  <c:v>Cuidado del agua</c:v>
                </c:pt>
                <c:pt idx="8">
                  <c:v>Realiza trabajo en comunidades</c:v>
                </c:pt>
                <c:pt idx="9">
                  <c:v>Reforestación</c:v>
                </c:pt>
              </c:strCache>
            </c:strRef>
          </c:cat>
          <c:val>
            <c:numRef>
              <c:f>Hoja1!$B$4:$K$4</c:f>
              <c:numCache>
                <c:formatCode>General</c:formatCode>
                <c:ptCount val="10"/>
                <c:pt idx="0">
                  <c:v>5</c:v>
                </c:pt>
                <c:pt idx="1">
                  <c:v>7</c:v>
                </c:pt>
                <c:pt idx="2">
                  <c:v>9</c:v>
                </c:pt>
                <c:pt idx="3" formatCode="0">
                  <c:v>16</c:v>
                </c:pt>
                <c:pt idx="4" formatCode="0">
                  <c:v>17</c:v>
                </c:pt>
                <c:pt idx="5">
                  <c:v>25</c:v>
                </c:pt>
                <c:pt idx="6">
                  <c:v>29</c:v>
                </c:pt>
                <c:pt idx="7">
                  <c:v>30</c:v>
                </c:pt>
                <c:pt idx="8" formatCode="0">
                  <c:v>36</c:v>
                </c:pt>
                <c:pt idx="9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3B-7A45-97CD-7A0008B7020E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De acuerdo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Hoja1!$B$1:$K$1</c:f>
              <c:strCache>
                <c:ptCount val="10"/>
                <c:pt idx="0">
                  <c:v>Desarrolla productos de calidad</c:v>
                </c:pt>
                <c:pt idx="1">
                  <c:v>Tiene estándares de calidad en su producción</c:v>
                </c:pt>
                <c:pt idx="2">
                  <c:v>Buenos precios</c:v>
                </c:pt>
                <c:pt idx="3">
                  <c:v>Es innovadora</c:v>
                </c:pt>
                <c:pt idx="4">
                  <c:v>Es una empresa trasnpatente</c:v>
                </c:pt>
                <c:pt idx="5">
                  <c:v>Bienestar animal</c:v>
                </c:pt>
                <c:pt idx="6">
                  <c:v>Medio ambiente</c:v>
                </c:pt>
                <c:pt idx="7">
                  <c:v>Cuidado del agua</c:v>
                </c:pt>
                <c:pt idx="8">
                  <c:v>Realiza trabajo en comunidades</c:v>
                </c:pt>
                <c:pt idx="9">
                  <c:v>Reforestación</c:v>
                </c:pt>
              </c:strCache>
            </c:strRef>
          </c:cat>
          <c:val>
            <c:numRef>
              <c:f>Hoja1!$B$5:$K$5</c:f>
              <c:numCache>
                <c:formatCode>General</c:formatCode>
                <c:ptCount val="10"/>
                <c:pt idx="0">
                  <c:v>47</c:v>
                </c:pt>
                <c:pt idx="1">
                  <c:v>41</c:v>
                </c:pt>
                <c:pt idx="2">
                  <c:v>50</c:v>
                </c:pt>
                <c:pt idx="3" formatCode="0">
                  <c:v>45</c:v>
                </c:pt>
                <c:pt idx="4" formatCode="0">
                  <c:v>43</c:v>
                </c:pt>
                <c:pt idx="5">
                  <c:v>39</c:v>
                </c:pt>
                <c:pt idx="6">
                  <c:v>35</c:v>
                </c:pt>
                <c:pt idx="7">
                  <c:v>37</c:v>
                </c:pt>
                <c:pt idx="8" formatCode="0">
                  <c:v>38</c:v>
                </c:pt>
                <c:pt idx="9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43B-7A45-97CD-7A0008B7020E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Completamente de acuerdo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Hoja1!$B$1:$K$1</c:f>
              <c:strCache>
                <c:ptCount val="10"/>
                <c:pt idx="0">
                  <c:v>Desarrolla productos de calidad</c:v>
                </c:pt>
                <c:pt idx="1">
                  <c:v>Tiene estándares de calidad en su producción</c:v>
                </c:pt>
                <c:pt idx="2">
                  <c:v>Buenos precios</c:v>
                </c:pt>
                <c:pt idx="3">
                  <c:v>Es innovadora</c:v>
                </c:pt>
                <c:pt idx="4">
                  <c:v>Es una empresa trasnpatente</c:v>
                </c:pt>
                <c:pt idx="5">
                  <c:v>Bienestar animal</c:v>
                </c:pt>
                <c:pt idx="6">
                  <c:v>Medio ambiente</c:v>
                </c:pt>
                <c:pt idx="7">
                  <c:v>Cuidado del agua</c:v>
                </c:pt>
                <c:pt idx="8">
                  <c:v>Realiza trabajo en comunidades</c:v>
                </c:pt>
                <c:pt idx="9">
                  <c:v>Reforestación</c:v>
                </c:pt>
              </c:strCache>
            </c:strRef>
          </c:cat>
          <c:val>
            <c:numRef>
              <c:f>Hoja1!$B$6:$K$6</c:f>
              <c:numCache>
                <c:formatCode>General</c:formatCode>
                <c:ptCount val="10"/>
                <c:pt idx="0">
                  <c:v>45</c:v>
                </c:pt>
                <c:pt idx="1">
                  <c:v>50</c:v>
                </c:pt>
                <c:pt idx="2">
                  <c:v>35</c:v>
                </c:pt>
                <c:pt idx="3" formatCode="0">
                  <c:v>37</c:v>
                </c:pt>
                <c:pt idx="4" formatCode="0">
                  <c:v>36</c:v>
                </c:pt>
                <c:pt idx="5">
                  <c:v>31</c:v>
                </c:pt>
                <c:pt idx="6">
                  <c:v>30</c:v>
                </c:pt>
                <c:pt idx="7">
                  <c:v>27</c:v>
                </c:pt>
                <c:pt idx="8" formatCode="0">
                  <c:v>22</c:v>
                </c:pt>
                <c:pt idx="9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3B-7A45-97CD-7A0008B7020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96354704"/>
        <c:axId val="96355264"/>
      </c:barChart>
      <c:catAx>
        <c:axId val="96354704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extTo"/>
        <c:crossAx val="96355264"/>
        <c:crosses val="autoZero"/>
        <c:auto val="1"/>
        <c:lblAlgn val="ctr"/>
        <c:lblOffset val="100"/>
        <c:noMultiLvlLbl val="0"/>
      </c:catAx>
      <c:valAx>
        <c:axId val="96355264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963547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Completamente en desacuerdo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Hoja1!$B$2</c:f>
              <c:numCache>
                <c:formatCode>0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85D9-5E49-8634-E1E10C203A1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 Desacuerdo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Hoja1!$C$2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85D9-5E49-8634-E1E10C203A1D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Neutral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Hoja1!$D$2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2-85D9-5E49-8634-E1E10C203A1D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De acuerdo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Hoja1!$E$2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3-85D9-5E49-8634-E1E10C203A1D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Completamente De acuerdo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Hoja1!$A$2</c:f>
              <c:numCache>
                <c:formatCode>General</c:formatCode>
                <c:ptCount val="1"/>
              </c:numCache>
            </c:numRef>
          </c:cat>
          <c:val>
            <c:numRef>
              <c:f>Hoja1!$F$2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4-85D9-5E49-8634-E1E10C203A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03258976"/>
        <c:axId val="1303250336"/>
      </c:barChart>
      <c:catAx>
        <c:axId val="1303258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03250336"/>
        <c:crosses val="autoZero"/>
        <c:auto val="1"/>
        <c:lblAlgn val="ctr"/>
        <c:lblOffset val="100"/>
        <c:noMultiLvlLbl val="0"/>
      </c:catAx>
      <c:valAx>
        <c:axId val="130325033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30325897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"/>
          <c:w val="1"/>
          <c:h val="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Aptos Light" panose="020B00040202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17256623272964E-2"/>
          <c:y val="0"/>
          <c:w val="0.95055295418469377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solidFill>
              <a:schemeClr val="tx2"/>
            </a:solidFill>
            <a:ln w="19050"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DB0-584E-92A9-4E0F420E37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0000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Hoja1!$A$2:$A$21</c:f>
              <c:strCache>
                <c:ptCount val="20"/>
                <c:pt idx="0">
                  <c:v>Producen Pollo</c:v>
                </c:pt>
                <c:pt idx="1">
                  <c:v>Empresa especializada en cárnicos</c:v>
                </c:pt>
                <c:pt idx="2">
                  <c:v>Producen embutidos</c:v>
                </c:pt>
                <c:pt idx="3">
                  <c:v>Producen alimento para mascotas</c:v>
                </c:pt>
                <c:pt idx="4">
                  <c:v>Tienen excelentes productos</c:v>
                </c:pt>
                <c:pt idx="5">
                  <c:v>Producen carne de cerdo</c:v>
                </c:pt>
                <c:pt idx="6">
                  <c:v>Producen alimentos en general</c:v>
                </c:pt>
                <c:pt idx="7">
                  <c:v>Producen salsas en general</c:v>
                </c:pt>
                <c:pt idx="8">
                  <c:v>Tienen la marca  Mr. Pollo</c:v>
                </c:pt>
                <c:pt idx="9">
                  <c:v>Producen conservas</c:v>
                </c:pt>
                <c:pt idx="10">
                  <c:v>Producen alimento balanceado </c:v>
                </c:pt>
                <c:pt idx="11">
                  <c:v>Producen huevos</c:v>
                </c:pt>
                <c:pt idx="12">
                  <c:v>De las empresas más grandes del país</c:v>
                </c:pt>
                <c:pt idx="13">
                  <c:v>Producen Pavo</c:v>
                </c:pt>
                <c:pt idx="14">
                  <c:v>Procucen Nuggets</c:v>
                </c:pt>
                <c:pt idx="15">
                  <c:v>Es una empresa lider en alimentos</c:v>
                </c:pt>
                <c:pt idx="16">
                  <c:v>Tienen una amplia variedad de productos</c:v>
                </c:pt>
                <c:pt idx="17">
                  <c:v>De las mejores empresas del país </c:v>
                </c:pt>
                <c:pt idx="18">
                  <c:v>Tienen la marca Procan</c:v>
                </c:pt>
                <c:pt idx="19">
                  <c:v>Tienen la marca Mr. Chancho</c:v>
                </c:pt>
              </c:strCache>
            </c:strRef>
          </c:cat>
          <c:val>
            <c:numRef>
              <c:f>Hoja1!$B$2:$B$21</c:f>
              <c:numCache>
                <c:formatCode>0%</c:formatCode>
                <c:ptCount val="20"/>
                <c:pt idx="0">
                  <c:v>0.16417910447761194</c:v>
                </c:pt>
                <c:pt idx="1">
                  <c:v>0.14427860696517414</c:v>
                </c:pt>
                <c:pt idx="2">
                  <c:v>9.4527363184079602E-2</c:v>
                </c:pt>
                <c:pt idx="3">
                  <c:v>8.45771144278607E-2</c:v>
                </c:pt>
                <c:pt idx="4">
                  <c:v>6.965174129353234E-2</c:v>
                </c:pt>
                <c:pt idx="5">
                  <c:v>5.9701492537313432E-2</c:v>
                </c:pt>
                <c:pt idx="6">
                  <c:v>4.975124378109453E-2</c:v>
                </c:pt>
                <c:pt idx="7">
                  <c:v>0.04</c:v>
                </c:pt>
                <c:pt idx="8">
                  <c:v>2.9850746268656716E-2</c:v>
                </c:pt>
                <c:pt idx="9">
                  <c:v>2.4875621890547265E-2</c:v>
                </c:pt>
                <c:pt idx="10">
                  <c:v>2.4875621890547265E-2</c:v>
                </c:pt>
                <c:pt idx="11">
                  <c:v>2.4875621890547265E-2</c:v>
                </c:pt>
                <c:pt idx="12">
                  <c:v>1.9900497512437811E-2</c:v>
                </c:pt>
                <c:pt idx="13">
                  <c:v>1.4925373134328358E-2</c:v>
                </c:pt>
                <c:pt idx="14">
                  <c:v>1.4925373134328358E-2</c:v>
                </c:pt>
                <c:pt idx="15">
                  <c:v>1.4925373134328358E-2</c:v>
                </c:pt>
                <c:pt idx="16">
                  <c:v>1.4925373134328358E-2</c:v>
                </c:pt>
                <c:pt idx="17">
                  <c:v>9.9502487562189053E-3</c:v>
                </c:pt>
                <c:pt idx="18">
                  <c:v>9.9502487562189053E-3</c:v>
                </c:pt>
                <c:pt idx="19">
                  <c:v>9.9502487562189053E-3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B0-584E-92A9-4E0F420E37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477153936"/>
        <c:axId val="1477153392"/>
      </c:barChart>
      <c:catAx>
        <c:axId val="1477153936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477153392"/>
        <c:crosses val="autoZero"/>
        <c:auto val="1"/>
        <c:lblAlgn val="ctr"/>
        <c:lblOffset val="100"/>
        <c:noMultiLvlLbl val="0"/>
      </c:catAx>
      <c:valAx>
        <c:axId val="1477153392"/>
        <c:scaling>
          <c:orientation val="minMax"/>
          <c:max val="0.2"/>
        </c:scaling>
        <c:delete val="1"/>
        <c:axPos val="t"/>
        <c:numFmt formatCode="0%" sourceLinked="1"/>
        <c:majorTickMark val="out"/>
        <c:minorTickMark val="none"/>
        <c:tickLblPos val="nextTo"/>
        <c:crossAx val="147715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65694662278559135"/>
          <c:y val="1.3701645692356997E-2"/>
          <c:w val="0.32902032499421491"/>
          <c:h val="0.9543548100298531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Muy Mala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Compra</c:v>
                </c:pt>
              </c:strCache>
            </c:strRef>
          </c:cat>
          <c:val>
            <c:numRef>
              <c:f>Hoja1!$B$2</c:f>
              <c:numCache>
                <c:formatCode>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B5-424D-9FB0-4B14659D1D6F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Mala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2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Compra</c:v>
                </c:pt>
              </c:strCache>
            </c:strRef>
          </c:cat>
          <c:val>
            <c:numRef>
              <c:f>Hoja1!$B$3</c:f>
              <c:numCache>
                <c:formatCode>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B5-424D-9FB0-4B14659D1D6F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Ni buena ni mala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33331153126234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B5-424D-9FB0-4B14659D1D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Compra</c:v>
                </c:pt>
              </c:strCache>
            </c:strRef>
          </c:cat>
          <c:val>
            <c:numRef>
              <c:f>Hoja1!$B$4</c:f>
              <c:numCache>
                <c:formatCode>0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B5-424D-9FB0-4B14659D1D6F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Buena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Compra</c:v>
                </c:pt>
              </c:strCache>
            </c:strRef>
          </c:cat>
          <c:val>
            <c:numRef>
              <c:f>Hoja1!$B$5</c:f>
              <c:numCache>
                <c:formatCode>0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B5-424D-9FB0-4B14659D1D6F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Muy buena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Compra</c:v>
                </c:pt>
              </c:strCache>
            </c:strRef>
          </c:cat>
          <c:val>
            <c:numRef>
              <c:f>Hoja1!$B$6</c:f>
              <c:numCache>
                <c:formatCode>0</c:formatCode>
                <c:ptCount val="1"/>
                <c:pt idx="0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B5-424D-9FB0-4B14659D1D6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540745984"/>
        <c:axId val="540747160"/>
      </c:barChart>
      <c:catAx>
        <c:axId val="5407459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40747160"/>
        <c:crosses val="autoZero"/>
        <c:auto val="1"/>
        <c:lblAlgn val="ctr"/>
        <c:lblOffset val="100"/>
        <c:noMultiLvlLbl val="0"/>
      </c:catAx>
      <c:valAx>
        <c:axId val="54074716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4074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2678545082005624"/>
          <c:y val="8.8665957599276923E-2"/>
          <c:w val="0.52283444321600292"/>
          <c:h val="0.8168243887274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303030"/>
              </a:solidFill>
              <a:latin typeface="Aptos Light" panose="020B00040202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6F5A861-508F-8509-37C5-EDD429A3B5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34D838-633D-7CE1-302E-F06548952E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9B075-5C8D-C04E-BEAC-F2973C117483}" type="datetimeFigureOut">
              <a:rPr lang="es-CO" smtClean="0"/>
              <a:t>31/03/2025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008938-9F52-2AFB-B961-64DFEDD95B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363A817-3AE9-9B27-7B37-CB5CC3A606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23DF7-2CAF-844B-9507-8F984ADB760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856999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3AEA9-327C-7F43-894B-29E14A0A2755}" type="datetimeFigureOut">
              <a:rPr lang="es-CO" smtClean="0"/>
              <a:t>31/03/2025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064AB-DAEC-8E46-8600-A67092E151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03127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Opciones a las marcas para tener libertad </a:t>
            </a:r>
            <a:r>
              <a:rPr lang="es-CO" err="1"/>
              <a:t>cromatico</a:t>
            </a:r>
            <a:r>
              <a:rPr lang="es-CO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8691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6A99F-2807-3D52-893E-2CE970497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BB2E39D-B482-DE48-79CE-50FFC4E46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F4669A5-A6FE-3BDB-6A8F-D1680A7E1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532BF3F-8E85-0135-F1D5-81B5E81C6F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8021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7F387-87E0-D99E-4579-2212C1DFA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B7545FE-87A7-6C9A-3755-1A48677381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B749328-7ADA-6A00-84FC-42C3F3DC8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703CBEC-1FF8-C21D-2D84-C84572B013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4373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A2E02-BF8E-AB29-9FE4-50F6089A1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E4B51CA-6560-A600-249E-31437F6BD4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C7BFD1F-7A30-FE71-810B-65338C3C8A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30EBCB4-AA93-A826-BCF3-10FFA3AC12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953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31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9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1AC03-351E-6E3C-4884-7E6328588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700ACBD-EF76-D3E8-0FCE-5DF5CDDB13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572A51-338E-CBBA-2045-FE0803C6FC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BA1E105-CBD4-5FDD-A312-AC771934C0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6474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796FF-FD03-F4AF-9B66-8D76B64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8C761E7-E323-BC18-1D95-9B447B3F60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90A42A6-0FAC-3AE0-5DC7-A5F1FF4B9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CBD8D55-78FA-E486-6DBE-F86E3C05A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7794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5161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8323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2F0D-A3EA-C626-CF1C-04F1F71A2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F05794-0F57-746D-05DF-32B6428EB4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7EBE0B1-D3F6-3C67-39A4-B4EC84883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92D7097-0281-E217-632D-8BC16AB2E0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246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8B29E-5B93-1F69-F11B-521EC28A6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BB198E9-6B89-D0FB-B63C-71188B3C1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12959B1-2D6D-A62D-0A09-FFA7F67553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21EC9B1-90DB-4432-457E-C96CD7C18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4261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D3AA-3EB2-8E25-AE86-F28E9E815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6CC8495-5DF2-D0D8-5E03-CCD5618F8D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8B8AA8A-CF9F-7E2A-6AFD-5A7C5BB71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CB0863-D03E-3DEC-6B5D-77883E774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148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9564E-F8BC-A3A3-97F6-22162B9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6AD58DF-BB28-2BC6-076E-7529133FF3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1EBC6D0-0C26-5939-0AB6-9D01A44F68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24410B6-A37B-7741-093D-F3AFA5590E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0202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E1239-E16E-80C7-7569-529E4FC93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70D859E-5C26-B41C-9AFD-CC2451463E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E7F7C66-7909-6D01-5FAC-444D4005D9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3CA8255-CA6D-8E8A-FAFD-99804F1DE6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5796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36196-92DF-5A91-C6C5-3072AF9A0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D23CEE7-5553-8A71-6703-DAAB8E051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E71E1B6-98A7-4EA7-C00C-7E224E0EA7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E3BE70-F4D8-E1AA-3E02-69FF5DC50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064AB-DAEC-8E46-8600-A67092E151AF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341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12BD19AC-284A-0D06-8E8F-B8FCAC1A61AB}"/>
              </a:ext>
            </a:extLst>
          </p:cNvPr>
          <p:cNvPicPr/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1875" y="0"/>
            <a:ext cx="12203875" cy="5712797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ED3AD16-2B74-305D-E4E8-4C8218CDFC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5325" y="5814869"/>
            <a:ext cx="10801350" cy="549276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lnSpc>
                <a:spcPct val="40000"/>
              </a:lnSpc>
              <a:buNone/>
              <a:defRPr sz="1600" b="0" i="0">
                <a:solidFill>
                  <a:schemeClr val="tx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Ciudad </a:t>
            </a:r>
          </a:p>
          <a:p>
            <a:r>
              <a:rPr lang="es-MX"/>
              <a:t>Fecha. Aptos 16pts. 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49EBFF86-9DE1-75AC-0F65-91ED03FB68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0335" y="579257"/>
            <a:ext cx="2197100" cy="804699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28EC3CEB-495D-4C23-B302-875BDE1116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0335" y="2210941"/>
            <a:ext cx="8821738" cy="24660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algn="l">
              <a:lnSpc>
                <a:spcPct val="75000"/>
              </a:lnSpc>
              <a:defRPr sz="7000" b="1" i="0">
                <a:solidFill>
                  <a:srgbClr val="FF0000"/>
                </a:solidFill>
                <a:latin typeface="Aptos SemiBold" panose="020B0004020202020204" pitchFamily="34" charset="0"/>
                <a:ea typeface="Aptos SemiBold" panose="020B0004020202020204" pitchFamily="34" charset="0"/>
              </a:defRPr>
            </a:lvl1pPr>
          </a:lstStyle>
          <a:p>
            <a:r>
              <a:rPr lang="es-MX" dirty="0"/>
              <a:t>Titulo.</a:t>
            </a:r>
            <a:br>
              <a:rPr lang="es-MX" dirty="0"/>
            </a:br>
            <a:r>
              <a:rPr lang="es-MX" dirty="0"/>
              <a:t>Aptos Display 70pts </a:t>
            </a:r>
            <a:br>
              <a:rPr lang="es-MX" dirty="0"/>
            </a:br>
            <a:r>
              <a:rPr lang="es-MX" dirty="0"/>
              <a:t>Máximo 3 renglones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65116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Gráfi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A807528-3EF1-C3F0-1284-BFCF358BF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E7CA07A1-A22D-3F11-BF05-9506CC2CF77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695325" y="1547446"/>
            <a:ext cx="10801350" cy="4761279"/>
          </a:xfrm>
          <a:prstGeom prst="roundRect">
            <a:avLst>
              <a:gd name="adj" fmla="val 4554"/>
            </a:avLst>
          </a:prstGeom>
          <a:noFill/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O"/>
              <a:t>Gráfico, texto opcional Aptos 14pts</a:t>
            </a:r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F3616815-6911-F2EC-C440-2DDB426E3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17829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Gráfic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A807528-3EF1-C3F0-1284-BFCF358BF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E7CA07A1-A22D-3F11-BF05-9506CC2CF77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695325" y="1547446"/>
            <a:ext cx="5292725" cy="4761279"/>
          </a:xfrm>
          <a:prstGeom prst="roundRect">
            <a:avLst>
              <a:gd name="adj" fmla="val 4554"/>
            </a:avLst>
          </a:prstGeom>
          <a:solidFill>
            <a:srgbClr val="F9F9F9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O"/>
              <a:t>Gráfico, texto opcional Aptos 14pts</a:t>
            </a:r>
          </a:p>
        </p:txBody>
      </p:sp>
      <p:sp>
        <p:nvSpPr>
          <p:cNvPr id="2" name="Marcador de gráfico 3">
            <a:extLst>
              <a:ext uri="{FF2B5EF4-FFF2-40B4-BE49-F238E27FC236}">
                <a16:creationId xmlns:a16="http://schemas.microsoft.com/office/drawing/2014/main" id="{B8859091-9B5C-F3FE-4622-E3EA0E977A86}"/>
              </a:ext>
            </a:extLst>
          </p:cNvPr>
          <p:cNvSpPr>
            <a:spLocks noGrp="1"/>
          </p:cNvSpPr>
          <p:nvPr>
            <p:ph type="chart" sz="quarter" idx="11" hasCustomPrompt="1"/>
          </p:nvPr>
        </p:nvSpPr>
        <p:spPr>
          <a:xfrm>
            <a:off x="6203950" y="1547446"/>
            <a:ext cx="5292725" cy="4761279"/>
          </a:xfrm>
          <a:prstGeom prst="roundRect">
            <a:avLst>
              <a:gd name="adj" fmla="val 4554"/>
            </a:avLst>
          </a:prstGeom>
          <a:solidFill>
            <a:srgbClr val="F9F9F9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Gráfico, texto opcional Aptos 14pts</a:t>
            </a:r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10D78582-6872-5971-685F-BFCE863B5E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097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Bull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12">
            <a:extLst>
              <a:ext uri="{FF2B5EF4-FFF2-40B4-BE49-F238E27FC236}">
                <a16:creationId xmlns:a16="http://schemas.microsoft.com/office/drawing/2014/main" id="{47688F47-931D-2920-AEFA-CDE1C5DA3B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1556657"/>
            <a:ext cx="5292725" cy="4644117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8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18pts. </a:t>
            </a:r>
            <a:endParaRPr lang="es-CO"/>
          </a:p>
        </p:txBody>
      </p:sp>
      <p:sp>
        <p:nvSpPr>
          <p:cNvPr id="9" name="Marcador de texto 12">
            <a:extLst>
              <a:ext uri="{FF2B5EF4-FFF2-40B4-BE49-F238E27FC236}">
                <a16:creationId xmlns:a16="http://schemas.microsoft.com/office/drawing/2014/main" id="{A69C8D97-C23B-2159-46E2-DC012C64C9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3950" y="1556657"/>
            <a:ext cx="5292725" cy="4644117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8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18pts. </a:t>
            </a:r>
            <a:endParaRPr lang="es-CO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0B1FDA35-C634-20DD-A7B2-67F1B8D9E7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12" name="Marcador de texto 12">
            <a:extLst>
              <a:ext uri="{FF2B5EF4-FFF2-40B4-BE49-F238E27FC236}">
                <a16:creationId xmlns:a16="http://schemas.microsoft.com/office/drawing/2014/main" id="{1492AA3E-1054-B012-BC76-A0509852AC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10485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+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4AE47404-AEEB-B52F-BC70-78D9F7A488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0" y="0"/>
            <a:ext cx="4572000" cy="685800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966494C-8098-4D3D-118D-9EA3AEC4A3E7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9" name="Marcador de texto 12">
            <a:extLst>
              <a:ext uri="{FF2B5EF4-FFF2-40B4-BE49-F238E27FC236}">
                <a16:creationId xmlns:a16="http://schemas.microsoft.com/office/drawing/2014/main" id="{6152D0FD-1F31-D364-8F4A-4389EA7107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4450" y="549275"/>
            <a:ext cx="6372225" cy="5759450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8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16pts. </a:t>
            </a:r>
            <a:endParaRPr lang="es-CO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1FF6E1EC-2C6C-4C7C-1EF5-93A35D8410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3313113" cy="575944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bg1"/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Título que concluya lo que se está diciendo en la diapositiva.</a:t>
            </a:r>
            <a:br>
              <a:rPr lang="es-MX"/>
            </a:br>
            <a:r>
              <a:rPr lang="es-MX"/>
              <a:t>Aptos Display  25pts.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43373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o3Column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id="{B740CBC5-D906-58F9-BADA-1C04E38D0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12" name="Marcador de texto 12">
            <a:extLst>
              <a:ext uri="{FF2B5EF4-FFF2-40B4-BE49-F238E27FC236}">
                <a16:creationId xmlns:a16="http://schemas.microsoft.com/office/drawing/2014/main" id="{3064ABF8-BCBD-1341-4970-AF9F48217C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96106F97-E756-D656-D50C-1A2EB6A1E9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5" y="1447962"/>
            <a:ext cx="3097213" cy="323850"/>
          </a:xfrm>
          <a:prstGeom prst="roundRect">
            <a:avLst/>
          </a:prstGeo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600" b="1" i="0">
                <a:solidFill>
                  <a:schemeClr val="accent4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CO"/>
              <a:t>Título. Aptos </a:t>
            </a:r>
            <a:r>
              <a:rPr lang="es-CO" err="1"/>
              <a:t>bold</a:t>
            </a:r>
            <a:r>
              <a:rPr lang="es-CO"/>
              <a:t>.</a:t>
            </a:r>
          </a:p>
        </p:txBody>
      </p:sp>
      <p:sp>
        <p:nvSpPr>
          <p:cNvPr id="20" name="Marcador de texto 12">
            <a:extLst>
              <a:ext uri="{FF2B5EF4-FFF2-40B4-BE49-F238E27FC236}">
                <a16:creationId xmlns:a16="http://schemas.microsoft.com/office/drawing/2014/main" id="{0FAD969A-76EB-D866-3C93-DDDE07ED55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1969477"/>
            <a:ext cx="3097213" cy="4339248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14pts. </a:t>
            </a:r>
            <a:endParaRPr lang="es-CO"/>
          </a:p>
        </p:txBody>
      </p:sp>
      <p:sp>
        <p:nvSpPr>
          <p:cNvPr id="21" name="Marcador de texto 15">
            <a:extLst>
              <a:ext uri="{FF2B5EF4-FFF2-40B4-BE49-F238E27FC236}">
                <a16:creationId xmlns:a16="http://schemas.microsoft.com/office/drawing/2014/main" id="{5564232F-0C81-FB4D-2E2B-578F34E9D6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7393" y="1447962"/>
            <a:ext cx="3097213" cy="323850"/>
          </a:xfrm>
          <a:prstGeom prst="roundRect">
            <a:avLst/>
          </a:prstGeo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600" b="1" i="0">
                <a:solidFill>
                  <a:schemeClr val="accent4"/>
                </a:solidFill>
                <a:latin typeface="Aptos" panose="020B00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Título. Aptos </a:t>
            </a:r>
            <a:r>
              <a:rPr lang="es-CO" err="1"/>
              <a:t>bold</a:t>
            </a:r>
            <a:r>
              <a:rPr lang="es-CO"/>
              <a:t>.</a:t>
            </a:r>
          </a:p>
        </p:txBody>
      </p:sp>
      <p:sp>
        <p:nvSpPr>
          <p:cNvPr id="22" name="Marcador de texto 12">
            <a:extLst>
              <a:ext uri="{FF2B5EF4-FFF2-40B4-BE49-F238E27FC236}">
                <a16:creationId xmlns:a16="http://schemas.microsoft.com/office/drawing/2014/main" id="{4F1662F9-F19D-113C-FABD-210E9EA70D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7393" y="1969477"/>
            <a:ext cx="3097213" cy="4339248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14pts. </a:t>
            </a:r>
            <a:endParaRPr lang="es-CO"/>
          </a:p>
        </p:txBody>
      </p:sp>
      <p:sp>
        <p:nvSpPr>
          <p:cNvPr id="23" name="Marcador de texto 15">
            <a:extLst>
              <a:ext uri="{FF2B5EF4-FFF2-40B4-BE49-F238E27FC236}">
                <a16:creationId xmlns:a16="http://schemas.microsoft.com/office/drawing/2014/main" id="{15B2766E-1A13-D78F-2548-5E53F982FE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01050" y="1447962"/>
            <a:ext cx="3097213" cy="323850"/>
          </a:xfrm>
          <a:prstGeom prst="roundRect">
            <a:avLst/>
          </a:prstGeo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600" b="1" i="0">
                <a:solidFill>
                  <a:schemeClr val="accent4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CO"/>
              <a:t>Título. Aptos </a:t>
            </a:r>
            <a:r>
              <a:rPr lang="es-CO" err="1"/>
              <a:t>bold</a:t>
            </a:r>
            <a:r>
              <a:rPr lang="es-CO"/>
              <a:t>.</a:t>
            </a:r>
          </a:p>
        </p:txBody>
      </p:sp>
      <p:sp>
        <p:nvSpPr>
          <p:cNvPr id="24" name="Marcador de texto 12">
            <a:extLst>
              <a:ext uri="{FF2B5EF4-FFF2-40B4-BE49-F238E27FC236}">
                <a16:creationId xmlns:a16="http://schemas.microsoft.com/office/drawing/2014/main" id="{423DD935-31C1-189E-F1A6-04C356F065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01050" y="1969477"/>
            <a:ext cx="3097213" cy="4339248"/>
          </a:xfrm>
        </p:spPr>
        <p:txBody>
          <a:bodyPr lIns="0" tIns="0" rIns="0" bIns="0" anchor="t" anchorCtr="0">
            <a:normAutofit/>
          </a:bodyPr>
          <a:lstStyle>
            <a:lvl1pPr marL="285750" indent="-285750">
              <a:buSzPct val="7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Bullet points, flechas de la iconografía de la marca al 70%. Aptos Display Light 14pts.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893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+Texto3Column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id="{B740CBC5-D906-58F9-BADA-1C04E38D0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12" name="Marcador de texto 12">
            <a:extLst>
              <a:ext uri="{FF2B5EF4-FFF2-40B4-BE49-F238E27FC236}">
                <a16:creationId xmlns:a16="http://schemas.microsoft.com/office/drawing/2014/main" id="{3064ABF8-BCBD-1341-4970-AF9F48217C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5DAB944C-EEFF-A43F-CF07-AE5E664B022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5829" y="4384958"/>
            <a:ext cx="3392271" cy="1923767"/>
          </a:xfrm>
          <a:prstGeom prst="roundRect">
            <a:avLst>
              <a:gd name="adj" fmla="val 7442"/>
            </a:avLst>
          </a:prstGeo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Texto corrido. Aptos 16pts.</a:t>
            </a:r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6C26A0F1-095A-D0ED-8664-61B42A89EA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5325" y="3620571"/>
            <a:ext cx="3392271" cy="572816"/>
          </a:xfrm>
          <a:prstGeom prst="roundRect">
            <a:avLst>
              <a:gd name="adj" fmla="val 12977"/>
            </a:avLst>
          </a:prstGeom>
          <a:solidFill>
            <a:schemeClr val="accent4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 i="0">
                <a:solidFill>
                  <a:schemeClr val="accent2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171BE193-5D69-78C2-9B54-0CA62DA38C5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99865" y="3620571"/>
            <a:ext cx="3392271" cy="572816"/>
          </a:xfrm>
          <a:prstGeom prst="roundRect">
            <a:avLst>
              <a:gd name="adj" fmla="val 12977"/>
            </a:avLst>
          </a:prstGeom>
          <a:solidFill>
            <a:schemeClr val="accent4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 i="0">
                <a:solidFill>
                  <a:schemeClr val="accent2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E783D3F6-9F63-5876-A7C5-E0EF1A15B2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03900" y="3620571"/>
            <a:ext cx="3392271" cy="572816"/>
          </a:xfrm>
          <a:prstGeom prst="roundRect">
            <a:avLst>
              <a:gd name="adj" fmla="val 12977"/>
            </a:avLst>
          </a:prstGeom>
          <a:solidFill>
            <a:schemeClr val="accent4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 i="0">
                <a:solidFill>
                  <a:schemeClr val="accent2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05ECBB7E-5A70-5307-764A-1F0F5458C82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95325" y="1510430"/>
            <a:ext cx="3392271" cy="1918570"/>
          </a:xfrm>
          <a:prstGeom prst="roundRect">
            <a:avLst>
              <a:gd name="adj" fmla="val 6346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13" name="Marcador de posición de imagen 10">
            <a:extLst>
              <a:ext uri="{FF2B5EF4-FFF2-40B4-BE49-F238E27FC236}">
                <a16:creationId xmlns:a16="http://schemas.microsoft.com/office/drawing/2014/main" id="{8500E686-3734-D137-65F6-300B39E9E54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99865" y="1510430"/>
            <a:ext cx="3392271" cy="1918570"/>
          </a:xfrm>
          <a:prstGeom prst="roundRect">
            <a:avLst>
              <a:gd name="adj" fmla="val 6346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14" name="Marcador de posición de imagen 10">
            <a:extLst>
              <a:ext uri="{FF2B5EF4-FFF2-40B4-BE49-F238E27FC236}">
                <a16:creationId xmlns:a16="http://schemas.microsoft.com/office/drawing/2014/main" id="{BADF9531-7778-F8C4-C652-0DCBA15B526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103900" y="1510430"/>
            <a:ext cx="3392271" cy="1918570"/>
          </a:xfrm>
          <a:prstGeom prst="roundRect">
            <a:avLst>
              <a:gd name="adj" fmla="val 6346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12AF193D-714C-ECC8-ED31-33BC92A77FE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99865" y="4384958"/>
            <a:ext cx="3392271" cy="1923767"/>
          </a:xfrm>
          <a:prstGeom prst="roundRect">
            <a:avLst>
              <a:gd name="adj" fmla="val 7442"/>
            </a:avLst>
          </a:prstGeo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Texto corrido. Aptos 16pts.</a:t>
            </a:r>
          </a:p>
        </p:txBody>
      </p:sp>
      <p:sp>
        <p:nvSpPr>
          <p:cNvPr id="17" name="Marcador de texto 2">
            <a:extLst>
              <a:ext uri="{FF2B5EF4-FFF2-40B4-BE49-F238E27FC236}">
                <a16:creationId xmlns:a16="http://schemas.microsoft.com/office/drawing/2014/main" id="{E61D5E2F-5448-131A-CF2B-C901476D0EC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103900" y="4384958"/>
            <a:ext cx="3392271" cy="1923767"/>
          </a:xfrm>
          <a:prstGeom prst="roundRect">
            <a:avLst>
              <a:gd name="adj" fmla="val 7442"/>
            </a:avLst>
          </a:prstGeo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Texto corrido. Aptos 16pts.</a:t>
            </a:r>
          </a:p>
        </p:txBody>
      </p:sp>
    </p:spTree>
    <p:extLst>
      <p:ext uri="{BB962C8B-B14F-4D97-AF65-F5344CB8AC3E}">
        <p14:creationId xmlns:p14="http://schemas.microsoft.com/office/powerpoint/2010/main" val="12559763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oCorrido+Imagen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8ADC2392-0716-7678-74A9-51239AFC0DC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96862"/>
            <a:ext cx="5795963" cy="6264275"/>
          </a:xfrm>
          <a:custGeom>
            <a:avLst/>
            <a:gdLst>
              <a:gd name="connsiteX0" fmla="*/ 0 w 5791200"/>
              <a:gd name="connsiteY0" fmla="*/ 0 h 6115050"/>
              <a:gd name="connsiteX1" fmla="*/ 4462463 w 5791200"/>
              <a:gd name="connsiteY1" fmla="*/ 0 h 6115050"/>
              <a:gd name="connsiteX2" fmla="*/ 4462463 w 5791200"/>
              <a:gd name="connsiteY2" fmla="*/ 0 h 6115050"/>
              <a:gd name="connsiteX3" fmla="*/ 4954603 w 5791200"/>
              <a:gd name="connsiteY3" fmla="*/ 0 h 6115050"/>
              <a:gd name="connsiteX4" fmla="*/ 5791200 w 5791200"/>
              <a:gd name="connsiteY4" fmla="*/ 836597 h 6115050"/>
              <a:gd name="connsiteX5" fmla="*/ 5791200 w 5791200"/>
              <a:gd name="connsiteY5" fmla="*/ 5278453 h 6115050"/>
              <a:gd name="connsiteX6" fmla="*/ 5791199 w 5791200"/>
              <a:gd name="connsiteY6" fmla="*/ 5278472 h 6115050"/>
              <a:gd name="connsiteX7" fmla="*/ 5791199 w 5791200"/>
              <a:gd name="connsiteY7" fmla="*/ 6115050 h 6115050"/>
              <a:gd name="connsiteX8" fmla="*/ 4954603 w 5791200"/>
              <a:gd name="connsiteY8" fmla="*/ 6115050 h 6115050"/>
              <a:gd name="connsiteX9" fmla="*/ 2162175 w 5791200"/>
              <a:gd name="connsiteY9" fmla="*/ 6115050 h 6115050"/>
              <a:gd name="connsiteX10" fmla="*/ 836597 w 5791200"/>
              <a:gd name="connsiteY10" fmla="*/ 6115050 h 6115050"/>
              <a:gd name="connsiteX11" fmla="*/ 0 w 5791200"/>
              <a:gd name="connsiteY11" fmla="*/ 5278453 h 6115050"/>
              <a:gd name="connsiteX12" fmla="*/ 0 w 5791200"/>
              <a:gd name="connsiteY12" fmla="*/ 3191797 h 6115050"/>
              <a:gd name="connsiteX13" fmla="*/ 0 w 5791200"/>
              <a:gd name="connsiteY13" fmla="*/ 836597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91200" h="6115050">
                <a:moveTo>
                  <a:pt x="0" y="0"/>
                </a:moveTo>
                <a:lnTo>
                  <a:pt x="4462463" y="0"/>
                </a:lnTo>
                <a:lnTo>
                  <a:pt x="4462463" y="0"/>
                </a:lnTo>
                <a:lnTo>
                  <a:pt x="4954603" y="0"/>
                </a:lnTo>
                <a:cubicBezTo>
                  <a:pt x="5416643" y="0"/>
                  <a:pt x="5791200" y="374557"/>
                  <a:pt x="5791200" y="836597"/>
                </a:cubicBezTo>
                <a:lnTo>
                  <a:pt x="5791200" y="5278453"/>
                </a:lnTo>
                <a:lnTo>
                  <a:pt x="5791199" y="5278472"/>
                </a:lnTo>
                <a:lnTo>
                  <a:pt x="5791199" y="6115050"/>
                </a:lnTo>
                <a:lnTo>
                  <a:pt x="4954603" y="6115050"/>
                </a:lnTo>
                <a:lnTo>
                  <a:pt x="2162175" y="6115050"/>
                </a:lnTo>
                <a:lnTo>
                  <a:pt x="836597" y="6115050"/>
                </a:lnTo>
                <a:cubicBezTo>
                  <a:pt x="374557" y="6115050"/>
                  <a:pt x="0" y="5740493"/>
                  <a:pt x="0" y="5278453"/>
                </a:cubicBezTo>
                <a:lnTo>
                  <a:pt x="0" y="3191797"/>
                </a:lnTo>
                <a:lnTo>
                  <a:pt x="0" y="8365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966494C-8098-4D3D-118D-9EA3AEC4A3E7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2E5AC606-F47A-BA74-1609-4CBEB72DBF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10932"/>
            <a:ext cx="4429125" cy="252411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1FF6E1EC-2C6C-4C7C-1EF5-93A35D8410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4"/>
            <a:ext cx="4429125" cy="2025114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3600" b="0" i="0">
                <a:solidFill>
                  <a:schemeClr val="tx2"/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Título que concluya lo que se está diciendo en la diapositiva.</a:t>
            </a:r>
            <a:br>
              <a:rPr lang="es-MX"/>
            </a:br>
            <a:r>
              <a:rPr lang="es-MX"/>
              <a:t>Aptos Display  36pts. </a:t>
            </a:r>
            <a:endParaRPr lang="es-CO"/>
          </a:p>
        </p:txBody>
      </p:sp>
      <p:sp>
        <p:nvSpPr>
          <p:cNvPr id="2" name="Marcador de texto 12">
            <a:extLst>
              <a:ext uri="{FF2B5EF4-FFF2-40B4-BE49-F238E27FC236}">
                <a16:creationId xmlns:a16="http://schemas.microsoft.com/office/drawing/2014/main" id="{511E2F61-8965-562A-3176-A8EEE72410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2729131"/>
            <a:ext cx="4429125" cy="3579593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SzPct val="70000"/>
              <a:buFontTx/>
              <a:buNone/>
              <a:defRPr sz="16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Texto corrido opcional. Aptos Display  16pts.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6052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extoCorrido+Imagen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>
            <a:extLst>
              <a:ext uri="{FF2B5EF4-FFF2-40B4-BE49-F238E27FC236}">
                <a16:creationId xmlns:a16="http://schemas.microsoft.com/office/drawing/2014/main" id="{13F3D6DC-6FDF-3B9C-F58A-42223D16EED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603839" y="-12762"/>
            <a:ext cx="5599177" cy="4232692"/>
          </a:xfrm>
          <a:custGeom>
            <a:avLst/>
            <a:gdLst>
              <a:gd name="connsiteX0" fmla="*/ 1069891 w 4760008"/>
              <a:gd name="connsiteY0" fmla="*/ 0 h 5214938"/>
              <a:gd name="connsiteX1" fmla="*/ 3031986 w 4760008"/>
              <a:gd name="connsiteY1" fmla="*/ 0 h 5214938"/>
              <a:gd name="connsiteX2" fmla="*/ 3918591 w 4760008"/>
              <a:gd name="connsiteY2" fmla="*/ 471404 h 5214938"/>
              <a:gd name="connsiteX3" fmla="*/ 3934448 w 4760008"/>
              <a:gd name="connsiteY3" fmla="*/ 497505 h 5214938"/>
              <a:gd name="connsiteX4" fmla="*/ 4760008 w 4760008"/>
              <a:gd name="connsiteY4" fmla="*/ 497505 h 5214938"/>
              <a:gd name="connsiteX5" fmla="*/ 4760008 w 4760008"/>
              <a:gd name="connsiteY5" fmla="*/ 5214938 h 5214938"/>
              <a:gd name="connsiteX6" fmla="*/ 3031986 w 4760008"/>
              <a:gd name="connsiteY6" fmla="*/ 5214938 h 5214938"/>
              <a:gd name="connsiteX7" fmla="*/ 1098054 w 4760008"/>
              <a:gd name="connsiteY7" fmla="*/ 5214938 h 5214938"/>
              <a:gd name="connsiteX8" fmla="*/ 1069891 w 4760008"/>
              <a:gd name="connsiteY8" fmla="*/ 5214938 h 5214938"/>
              <a:gd name="connsiteX9" fmla="*/ 682 w 4760008"/>
              <a:gd name="connsiteY9" fmla="*/ 4145729 h 5214938"/>
              <a:gd name="connsiteX10" fmla="*/ 682 w 4760008"/>
              <a:gd name="connsiteY10" fmla="*/ 1934419 h 5214938"/>
              <a:gd name="connsiteX11" fmla="*/ 0 w 4760008"/>
              <a:gd name="connsiteY11" fmla="*/ 1934419 h 5214938"/>
              <a:gd name="connsiteX12" fmla="*/ 0 w 4760008"/>
              <a:gd name="connsiteY12" fmla="*/ 497504 h 5214938"/>
              <a:gd name="connsiteX13" fmla="*/ 167430 w 4760008"/>
              <a:gd name="connsiteY13" fmla="*/ 497504 h 5214938"/>
              <a:gd name="connsiteX14" fmla="*/ 183286 w 4760008"/>
              <a:gd name="connsiteY14" fmla="*/ 471404 h 5214938"/>
              <a:gd name="connsiteX15" fmla="*/ 1069891 w 4760008"/>
              <a:gd name="connsiteY15" fmla="*/ 0 h 5214938"/>
              <a:gd name="connsiteX0" fmla="*/ 183286 w 4760008"/>
              <a:gd name="connsiteY0" fmla="*/ 471404 h 5214938"/>
              <a:gd name="connsiteX1" fmla="*/ 3031986 w 4760008"/>
              <a:gd name="connsiteY1" fmla="*/ 0 h 5214938"/>
              <a:gd name="connsiteX2" fmla="*/ 3918591 w 4760008"/>
              <a:gd name="connsiteY2" fmla="*/ 471404 h 5214938"/>
              <a:gd name="connsiteX3" fmla="*/ 3934448 w 4760008"/>
              <a:gd name="connsiteY3" fmla="*/ 497505 h 5214938"/>
              <a:gd name="connsiteX4" fmla="*/ 4760008 w 4760008"/>
              <a:gd name="connsiteY4" fmla="*/ 497505 h 5214938"/>
              <a:gd name="connsiteX5" fmla="*/ 4760008 w 4760008"/>
              <a:gd name="connsiteY5" fmla="*/ 5214938 h 5214938"/>
              <a:gd name="connsiteX6" fmla="*/ 3031986 w 4760008"/>
              <a:gd name="connsiteY6" fmla="*/ 5214938 h 5214938"/>
              <a:gd name="connsiteX7" fmla="*/ 1098054 w 4760008"/>
              <a:gd name="connsiteY7" fmla="*/ 5214938 h 5214938"/>
              <a:gd name="connsiteX8" fmla="*/ 1069891 w 4760008"/>
              <a:gd name="connsiteY8" fmla="*/ 5214938 h 5214938"/>
              <a:gd name="connsiteX9" fmla="*/ 682 w 4760008"/>
              <a:gd name="connsiteY9" fmla="*/ 4145729 h 5214938"/>
              <a:gd name="connsiteX10" fmla="*/ 682 w 4760008"/>
              <a:gd name="connsiteY10" fmla="*/ 1934419 h 5214938"/>
              <a:gd name="connsiteX11" fmla="*/ 0 w 4760008"/>
              <a:gd name="connsiteY11" fmla="*/ 1934419 h 5214938"/>
              <a:gd name="connsiteX12" fmla="*/ 0 w 4760008"/>
              <a:gd name="connsiteY12" fmla="*/ 497504 h 5214938"/>
              <a:gd name="connsiteX13" fmla="*/ 167430 w 4760008"/>
              <a:gd name="connsiteY13" fmla="*/ 497504 h 5214938"/>
              <a:gd name="connsiteX14" fmla="*/ 183286 w 4760008"/>
              <a:gd name="connsiteY14" fmla="*/ 471404 h 5214938"/>
              <a:gd name="connsiteX0" fmla="*/ 183286 w 4760008"/>
              <a:gd name="connsiteY0" fmla="*/ 0 h 4743534"/>
              <a:gd name="connsiteX1" fmla="*/ 3918591 w 4760008"/>
              <a:gd name="connsiteY1" fmla="*/ 0 h 4743534"/>
              <a:gd name="connsiteX2" fmla="*/ 3934448 w 4760008"/>
              <a:gd name="connsiteY2" fmla="*/ 26101 h 4743534"/>
              <a:gd name="connsiteX3" fmla="*/ 4760008 w 4760008"/>
              <a:gd name="connsiteY3" fmla="*/ 26101 h 4743534"/>
              <a:gd name="connsiteX4" fmla="*/ 4760008 w 4760008"/>
              <a:gd name="connsiteY4" fmla="*/ 4743534 h 4743534"/>
              <a:gd name="connsiteX5" fmla="*/ 3031986 w 4760008"/>
              <a:gd name="connsiteY5" fmla="*/ 4743534 h 4743534"/>
              <a:gd name="connsiteX6" fmla="*/ 1098054 w 4760008"/>
              <a:gd name="connsiteY6" fmla="*/ 4743534 h 4743534"/>
              <a:gd name="connsiteX7" fmla="*/ 1069891 w 4760008"/>
              <a:gd name="connsiteY7" fmla="*/ 4743534 h 4743534"/>
              <a:gd name="connsiteX8" fmla="*/ 682 w 4760008"/>
              <a:gd name="connsiteY8" fmla="*/ 3674325 h 4743534"/>
              <a:gd name="connsiteX9" fmla="*/ 682 w 4760008"/>
              <a:gd name="connsiteY9" fmla="*/ 1463015 h 4743534"/>
              <a:gd name="connsiteX10" fmla="*/ 0 w 4760008"/>
              <a:gd name="connsiteY10" fmla="*/ 1463015 h 4743534"/>
              <a:gd name="connsiteX11" fmla="*/ 0 w 4760008"/>
              <a:gd name="connsiteY11" fmla="*/ 26100 h 4743534"/>
              <a:gd name="connsiteX12" fmla="*/ 167430 w 4760008"/>
              <a:gd name="connsiteY12" fmla="*/ 26100 h 4743534"/>
              <a:gd name="connsiteX13" fmla="*/ 183286 w 4760008"/>
              <a:gd name="connsiteY13" fmla="*/ 0 h 4743534"/>
              <a:gd name="connsiteX0" fmla="*/ 167430 w 4760008"/>
              <a:gd name="connsiteY0" fmla="*/ 26100 h 4743534"/>
              <a:gd name="connsiteX1" fmla="*/ 3918591 w 4760008"/>
              <a:gd name="connsiteY1" fmla="*/ 0 h 4743534"/>
              <a:gd name="connsiteX2" fmla="*/ 3934448 w 4760008"/>
              <a:gd name="connsiteY2" fmla="*/ 26101 h 4743534"/>
              <a:gd name="connsiteX3" fmla="*/ 4760008 w 4760008"/>
              <a:gd name="connsiteY3" fmla="*/ 26101 h 4743534"/>
              <a:gd name="connsiteX4" fmla="*/ 4760008 w 4760008"/>
              <a:gd name="connsiteY4" fmla="*/ 4743534 h 4743534"/>
              <a:gd name="connsiteX5" fmla="*/ 3031986 w 4760008"/>
              <a:gd name="connsiteY5" fmla="*/ 4743534 h 4743534"/>
              <a:gd name="connsiteX6" fmla="*/ 1098054 w 4760008"/>
              <a:gd name="connsiteY6" fmla="*/ 4743534 h 4743534"/>
              <a:gd name="connsiteX7" fmla="*/ 1069891 w 4760008"/>
              <a:gd name="connsiteY7" fmla="*/ 4743534 h 4743534"/>
              <a:gd name="connsiteX8" fmla="*/ 682 w 4760008"/>
              <a:gd name="connsiteY8" fmla="*/ 3674325 h 4743534"/>
              <a:gd name="connsiteX9" fmla="*/ 682 w 4760008"/>
              <a:gd name="connsiteY9" fmla="*/ 1463015 h 4743534"/>
              <a:gd name="connsiteX10" fmla="*/ 0 w 4760008"/>
              <a:gd name="connsiteY10" fmla="*/ 1463015 h 4743534"/>
              <a:gd name="connsiteX11" fmla="*/ 0 w 4760008"/>
              <a:gd name="connsiteY11" fmla="*/ 26100 h 4743534"/>
              <a:gd name="connsiteX12" fmla="*/ 167430 w 4760008"/>
              <a:gd name="connsiteY12" fmla="*/ 26100 h 4743534"/>
              <a:gd name="connsiteX0" fmla="*/ 167430 w 4760008"/>
              <a:gd name="connsiteY0" fmla="*/ 26100 h 4743534"/>
              <a:gd name="connsiteX1" fmla="*/ 3918591 w 4760008"/>
              <a:gd name="connsiteY1" fmla="*/ 0 h 4743534"/>
              <a:gd name="connsiteX2" fmla="*/ 4760008 w 4760008"/>
              <a:gd name="connsiteY2" fmla="*/ 26101 h 4743534"/>
              <a:gd name="connsiteX3" fmla="*/ 4760008 w 4760008"/>
              <a:gd name="connsiteY3" fmla="*/ 4743534 h 4743534"/>
              <a:gd name="connsiteX4" fmla="*/ 3031986 w 4760008"/>
              <a:gd name="connsiteY4" fmla="*/ 4743534 h 4743534"/>
              <a:gd name="connsiteX5" fmla="*/ 1098054 w 4760008"/>
              <a:gd name="connsiteY5" fmla="*/ 4743534 h 4743534"/>
              <a:gd name="connsiteX6" fmla="*/ 1069891 w 4760008"/>
              <a:gd name="connsiteY6" fmla="*/ 4743534 h 4743534"/>
              <a:gd name="connsiteX7" fmla="*/ 682 w 4760008"/>
              <a:gd name="connsiteY7" fmla="*/ 3674325 h 4743534"/>
              <a:gd name="connsiteX8" fmla="*/ 682 w 4760008"/>
              <a:gd name="connsiteY8" fmla="*/ 1463015 h 4743534"/>
              <a:gd name="connsiteX9" fmla="*/ 0 w 4760008"/>
              <a:gd name="connsiteY9" fmla="*/ 1463015 h 4743534"/>
              <a:gd name="connsiteX10" fmla="*/ 0 w 4760008"/>
              <a:gd name="connsiteY10" fmla="*/ 26100 h 4743534"/>
              <a:gd name="connsiteX11" fmla="*/ 167430 w 4760008"/>
              <a:gd name="connsiteY11" fmla="*/ 26100 h 4743534"/>
              <a:gd name="connsiteX0" fmla="*/ 167430 w 4760008"/>
              <a:gd name="connsiteY0" fmla="*/ 0 h 4717434"/>
              <a:gd name="connsiteX1" fmla="*/ 4760008 w 4760008"/>
              <a:gd name="connsiteY1" fmla="*/ 1 h 4717434"/>
              <a:gd name="connsiteX2" fmla="*/ 4760008 w 4760008"/>
              <a:gd name="connsiteY2" fmla="*/ 4717434 h 4717434"/>
              <a:gd name="connsiteX3" fmla="*/ 3031986 w 4760008"/>
              <a:gd name="connsiteY3" fmla="*/ 4717434 h 4717434"/>
              <a:gd name="connsiteX4" fmla="*/ 1098054 w 4760008"/>
              <a:gd name="connsiteY4" fmla="*/ 4717434 h 4717434"/>
              <a:gd name="connsiteX5" fmla="*/ 1069891 w 4760008"/>
              <a:gd name="connsiteY5" fmla="*/ 4717434 h 4717434"/>
              <a:gd name="connsiteX6" fmla="*/ 682 w 4760008"/>
              <a:gd name="connsiteY6" fmla="*/ 3648225 h 4717434"/>
              <a:gd name="connsiteX7" fmla="*/ 682 w 4760008"/>
              <a:gd name="connsiteY7" fmla="*/ 1436915 h 4717434"/>
              <a:gd name="connsiteX8" fmla="*/ 0 w 4760008"/>
              <a:gd name="connsiteY8" fmla="*/ 1436915 h 4717434"/>
              <a:gd name="connsiteX9" fmla="*/ 0 w 4760008"/>
              <a:gd name="connsiteY9" fmla="*/ 0 h 4717434"/>
              <a:gd name="connsiteX10" fmla="*/ 167430 w 4760008"/>
              <a:gd name="connsiteY10" fmla="*/ 0 h 4717434"/>
              <a:gd name="connsiteX0" fmla="*/ 0 w 4760008"/>
              <a:gd name="connsiteY0" fmla="*/ 0 h 4717434"/>
              <a:gd name="connsiteX1" fmla="*/ 4760008 w 4760008"/>
              <a:gd name="connsiteY1" fmla="*/ 1 h 4717434"/>
              <a:gd name="connsiteX2" fmla="*/ 4760008 w 4760008"/>
              <a:gd name="connsiteY2" fmla="*/ 4717434 h 4717434"/>
              <a:gd name="connsiteX3" fmla="*/ 3031986 w 4760008"/>
              <a:gd name="connsiteY3" fmla="*/ 4717434 h 4717434"/>
              <a:gd name="connsiteX4" fmla="*/ 1098054 w 4760008"/>
              <a:gd name="connsiteY4" fmla="*/ 4717434 h 4717434"/>
              <a:gd name="connsiteX5" fmla="*/ 1069891 w 4760008"/>
              <a:gd name="connsiteY5" fmla="*/ 4717434 h 4717434"/>
              <a:gd name="connsiteX6" fmla="*/ 682 w 4760008"/>
              <a:gd name="connsiteY6" fmla="*/ 3648225 h 4717434"/>
              <a:gd name="connsiteX7" fmla="*/ 682 w 4760008"/>
              <a:gd name="connsiteY7" fmla="*/ 1436915 h 4717434"/>
              <a:gd name="connsiteX8" fmla="*/ 0 w 4760008"/>
              <a:gd name="connsiteY8" fmla="*/ 1436915 h 4717434"/>
              <a:gd name="connsiteX9" fmla="*/ 0 w 4760008"/>
              <a:gd name="connsiteY9" fmla="*/ 0 h 4717434"/>
              <a:gd name="connsiteX0" fmla="*/ 339634 w 5099642"/>
              <a:gd name="connsiteY0" fmla="*/ 0 h 4717434"/>
              <a:gd name="connsiteX1" fmla="*/ 5099642 w 5099642"/>
              <a:gd name="connsiteY1" fmla="*/ 1 h 4717434"/>
              <a:gd name="connsiteX2" fmla="*/ 5099642 w 5099642"/>
              <a:gd name="connsiteY2" fmla="*/ 4717434 h 4717434"/>
              <a:gd name="connsiteX3" fmla="*/ 3371620 w 5099642"/>
              <a:gd name="connsiteY3" fmla="*/ 4717434 h 4717434"/>
              <a:gd name="connsiteX4" fmla="*/ 1437688 w 5099642"/>
              <a:gd name="connsiteY4" fmla="*/ 4717434 h 4717434"/>
              <a:gd name="connsiteX5" fmla="*/ 1409525 w 5099642"/>
              <a:gd name="connsiteY5" fmla="*/ 4717434 h 4717434"/>
              <a:gd name="connsiteX6" fmla="*/ 340316 w 5099642"/>
              <a:gd name="connsiteY6" fmla="*/ 3648225 h 4717434"/>
              <a:gd name="connsiteX7" fmla="*/ 340316 w 5099642"/>
              <a:gd name="connsiteY7" fmla="*/ 1436915 h 4717434"/>
              <a:gd name="connsiteX8" fmla="*/ 0 w 5099642"/>
              <a:gd name="connsiteY8" fmla="*/ 1436915 h 4717434"/>
              <a:gd name="connsiteX9" fmla="*/ 339634 w 5099642"/>
              <a:gd name="connsiteY9" fmla="*/ 0 h 4717434"/>
              <a:gd name="connsiteX0" fmla="*/ 339634 w 5099642"/>
              <a:gd name="connsiteY0" fmla="*/ 0 h 4717434"/>
              <a:gd name="connsiteX1" fmla="*/ 5099642 w 5099642"/>
              <a:gd name="connsiteY1" fmla="*/ 1 h 4717434"/>
              <a:gd name="connsiteX2" fmla="*/ 5099642 w 5099642"/>
              <a:gd name="connsiteY2" fmla="*/ 4717434 h 4717434"/>
              <a:gd name="connsiteX3" fmla="*/ 3371620 w 5099642"/>
              <a:gd name="connsiteY3" fmla="*/ 4717434 h 4717434"/>
              <a:gd name="connsiteX4" fmla="*/ 1437688 w 5099642"/>
              <a:gd name="connsiteY4" fmla="*/ 4717434 h 4717434"/>
              <a:gd name="connsiteX5" fmla="*/ 1409525 w 5099642"/>
              <a:gd name="connsiteY5" fmla="*/ 4717434 h 4717434"/>
              <a:gd name="connsiteX6" fmla="*/ 340316 w 5099642"/>
              <a:gd name="connsiteY6" fmla="*/ 3648225 h 4717434"/>
              <a:gd name="connsiteX7" fmla="*/ 13745 w 5099642"/>
              <a:gd name="connsiteY7" fmla="*/ 1463041 h 4717434"/>
              <a:gd name="connsiteX8" fmla="*/ 0 w 5099642"/>
              <a:gd name="connsiteY8" fmla="*/ 1436915 h 4717434"/>
              <a:gd name="connsiteX9" fmla="*/ 339634 w 5099642"/>
              <a:gd name="connsiteY9" fmla="*/ 0 h 4717434"/>
              <a:gd name="connsiteX0" fmla="*/ 0 w 5334773"/>
              <a:gd name="connsiteY0" fmla="*/ 0 h 4717434"/>
              <a:gd name="connsiteX1" fmla="*/ 5334773 w 5334773"/>
              <a:gd name="connsiteY1" fmla="*/ 1 h 4717434"/>
              <a:gd name="connsiteX2" fmla="*/ 5334773 w 5334773"/>
              <a:gd name="connsiteY2" fmla="*/ 4717434 h 4717434"/>
              <a:gd name="connsiteX3" fmla="*/ 3606751 w 5334773"/>
              <a:gd name="connsiteY3" fmla="*/ 4717434 h 4717434"/>
              <a:gd name="connsiteX4" fmla="*/ 1672819 w 5334773"/>
              <a:gd name="connsiteY4" fmla="*/ 4717434 h 4717434"/>
              <a:gd name="connsiteX5" fmla="*/ 1644656 w 5334773"/>
              <a:gd name="connsiteY5" fmla="*/ 4717434 h 4717434"/>
              <a:gd name="connsiteX6" fmla="*/ 575447 w 5334773"/>
              <a:gd name="connsiteY6" fmla="*/ 3648225 h 4717434"/>
              <a:gd name="connsiteX7" fmla="*/ 248876 w 5334773"/>
              <a:gd name="connsiteY7" fmla="*/ 1463041 h 4717434"/>
              <a:gd name="connsiteX8" fmla="*/ 235131 w 5334773"/>
              <a:gd name="connsiteY8" fmla="*/ 1436915 h 4717434"/>
              <a:gd name="connsiteX9" fmla="*/ 0 w 5334773"/>
              <a:gd name="connsiteY9" fmla="*/ 0 h 4717434"/>
              <a:gd name="connsiteX0" fmla="*/ 0 w 5334773"/>
              <a:gd name="connsiteY0" fmla="*/ 0 h 4717434"/>
              <a:gd name="connsiteX1" fmla="*/ 5334773 w 5334773"/>
              <a:gd name="connsiteY1" fmla="*/ 1 h 4717434"/>
              <a:gd name="connsiteX2" fmla="*/ 5334773 w 5334773"/>
              <a:gd name="connsiteY2" fmla="*/ 4717434 h 4717434"/>
              <a:gd name="connsiteX3" fmla="*/ 3606751 w 5334773"/>
              <a:gd name="connsiteY3" fmla="*/ 4717434 h 4717434"/>
              <a:gd name="connsiteX4" fmla="*/ 1672819 w 5334773"/>
              <a:gd name="connsiteY4" fmla="*/ 4717434 h 4717434"/>
              <a:gd name="connsiteX5" fmla="*/ 1644656 w 5334773"/>
              <a:gd name="connsiteY5" fmla="*/ 4717434 h 4717434"/>
              <a:gd name="connsiteX6" fmla="*/ 575447 w 5334773"/>
              <a:gd name="connsiteY6" fmla="*/ 3648225 h 4717434"/>
              <a:gd name="connsiteX7" fmla="*/ 248876 w 5334773"/>
              <a:gd name="connsiteY7" fmla="*/ 1535549 h 4717434"/>
              <a:gd name="connsiteX8" fmla="*/ 235131 w 5334773"/>
              <a:gd name="connsiteY8" fmla="*/ 1436915 h 4717434"/>
              <a:gd name="connsiteX9" fmla="*/ 0 w 5334773"/>
              <a:gd name="connsiteY9" fmla="*/ 0 h 4717434"/>
              <a:gd name="connsiteX0" fmla="*/ 0 w 5334773"/>
              <a:gd name="connsiteY0" fmla="*/ 0 h 4717434"/>
              <a:gd name="connsiteX1" fmla="*/ 5334773 w 5334773"/>
              <a:gd name="connsiteY1" fmla="*/ 1 h 4717434"/>
              <a:gd name="connsiteX2" fmla="*/ 5334773 w 5334773"/>
              <a:gd name="connsiteY2" fmla="*/ 4717434 h 4717434"/>
              <a:gd name="connsiteX3" fmla="*/ 3606751 w 5334773"/>
              <a:gd name="connsiteY3" fmla="*/ 4717434 h 4717434"/>
              <a:gd name="connsiteX4" fmla="*/ 1672819 w 5334773"/>
              <a:gd name="connsiteY4" fmla="*/ 4717434 h 4717434"/>
              <a:gd name="connsiteX5" fmla="*/ 1644656 w 5334773"/>
              <a:gd name="connsiteY5" fmla="*/ 4717434 h 4717434"/>
              <a:gd name="connsiteX6" fmla="*/ 575447 w 5334773"/>
              <a:gd name="connsiteY6" fmla="*/ 3648225 h 4717434"/>
              <a:gd name="connsiteX7" fmla="*/ 235131 w 5334773"/>
              <a:gd name="connsiteY7" fmla="*/ 1436915 h 4717434"/>
              <a:gd name="connsiteX8" fmla="*/ 0 w 5334773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927986 w 5687312"/>
              <a:gd name="connsiteY6" fmla="*/ 3648225 h 4717434"/>
              <a:gd name="connsiteX7" fmla="*/ 587670 w 5687312"/>
              <a:gd name="connsiteY7" fmla="*/ 1436915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927986 w 5687312"/>
              <a:gd name="connsiteY6" fmla="*/ 3648225 h 4717434"/>
              <a:gd name="connsiteX7" fmla="*/ 356316 w 5687312"/>
              <a:gd name="connsiteY7" fmla="*/ 1525050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927986 w 5687312"/>
              <a:gd name="connsiteY6" fmla="*/ 3648225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927986 w 5687312"/>
              <a:gd name="connsiteY6" fmla="*/ 3648225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927986 w 5687312"/>
              <a:gd name="connsiteY6" fmla="*/ 3648225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861885 w 5687312"/>
              <a:gd name="connsiteY6" fmla="*/ 3670259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861885 w 5687312"/>
              <a:gd name="connsiteY6" fmla="*/ 3670259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861885 w 5687312"/>
              <a:gd name="connsiteY6" fmla="*/ 3670259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861885 w 5687312"/>
              <a:gd name="connsiteY6" fmla="*/ 3670259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687312"/>
              <a:gd name="connsiteY0" fmla="*/ 0 h 4717434"/>
              <a:gd name="connsiteX1" fmla="*/ 5687312 w 5687312"/>
              <a:gd name="connsiteY1" fmla="*/ 1 h 4717434"/>
              <a:gd name="connsiteX2" fmla="*/ 5687312 w 5687312"/>
              <a:gd name="connsiteY2" fmla="*/ 4717434 h 4717434"/>
              <a:gd name="connsiteX3" fmla="*/ 3959290 w 5687312"/>
              <a:gd name="connsiteY3" fmla="*/ 4717434 h 4717434"/>
              <a:gd name="connsiteX4" fmla="*/ 2025358 w 5687312"/>
              <a:gd name="connsiteY4" fmla="*/ 4717434 h 4717434"/>
              <a:gd name="connsiteX5" fmla="*/ 1997195 w 5687312"/>
              <a:gd name="connsiteY5" fmla="*/ 4717434 h 4717434"/>
              <a:gd name="connsiteX6" fmla="*/ 861885 w 5687312"/>
              <a:gd name="connsiteY6" fmla="*/ 3670259 h 4717434"/>
              <a:gd name="connsiteX7" fmla="*/ 356316 w 5687312"/>
              <a:gd name="connsiteY7" fmla="*/ 1547084 h 4717434"/>
              <a:gd name="connsiteX8" fmla="*/ 0 w 5687312"/>
              <a:gd name="connsiteY8" fmla="*/ 0 h 4717434"/>
              <a:gd name="connsiteX0" fmla="*/ 0 w 5577143"/>
              <a:gd name="connsiteY0" fmla="*/ 506775 h 4717433"/>
              <a:gd name="connsiteX1" fmla="*/ 5577143 w 5577143"/>
              <a:gd name="connsiteY1" fmla="*/ 0 h 4717433"/>
              <a:gd name="connsiteX2" fmla="*/ 5577143 w 5577143"/>
              <a:gd name="connsiteY2" fmla="*/ 4717433 h 4717433"/>
              <a:gd name="connsiteX3" fmla="*/ 3849121 w 5577143"/>
              <a:gd name="connsiteY3" fmla="*/ 4717433 h 4717433"/>
              <a:gd name="connsiteX4" fmla="*/ 1915189 w 5577143"/>
              <a:gd name="connsiteY4" fmla="*/ 4717433 h 4717433"/>
              <a:gd name="connsiteX5" fmla="*/ 1887026 w 5577143"/>
              <a:gd name="connsiteY5" fmla="*/ 4717433 h 4717433"/>
              <a:gd name="connsiteX6" fmla="*/ 751716 w 5577143"/>
              <a:gd name="connsiteY6" fmla="*/ 3670258 h 4717433"/>
              <a:gd name="connsiteX7" fmla="*/ 246147 w 5577143"/>
              <a:gd name="connsiteY7" fmla="*/ 1547083 h 4717433"/>
              <a:gd name="connsiteX8" fmla="*/ 0 w 5577143"/>
              <a:gd name="connsiteY8" fmla="*/ 506775 h 4717433"/>
              <a:gd name="connsiteX0" fmla="*/ 0 w 5577143"/>
              <a:gd name="connsiteY0" fmla="*/ 11016 h 4221674"/>
              <a:gd name="connsiteX1" fmla="*/ 5577143 w 5577143"/>
              <a:gd name="connsiteY1" fmla="*/ 0 h 4221674"/>
              <a:gd name="connsiteX2" fmla="*/ 5577143 w 5577143"/>
              <a:gd name="connsiteY2" fmla="*/ 4221674 h 4221674"/>
              <a:gd name="connsiteX3" fmla="*/ 3849121 w 5577143"/>
              <a:gd name="connsiteY3" fmla="*/ 4221674 h 4221674"/>
              <a:gd name="connsiteX4" fmla="*/ 1915189 w 5577143"/>
              <a:gd name="connsiteY4" fmla="*/ 4221674 h 4221674"/>
              <a:gd name="connsiteX5" fmla="*/ 1887026 w 5577143"/>
              <a:gd name="connsiteY5" fmla="*/ 4221674 h 4221674"/>
              <a:gd name="connsiteX6" fmla="*/ 751716 w 5577143"/>
              <a:gd name="connsiteY6" fmla="*/ 3174499 h 4221674"/>
              <a:gd name="connsiteX7" fmla="*/ 246147 w 5577143"/>
              <a:gd name="connsiteY7" fmla="*/ 1051324 h 4221674"/>
              <a:gd name="connsiteX8" fmla="*/ 0 w 5577143"/>
              <a:gd name="connsiteY8" fmla="*/ 11016 h 4221674"/>
              <a:gd name="connsiteX0" fmla="*/ 0 w 5588160"/>
              <a:gd name="connsiteY0" fmla="*/ 11016 h 4221674"/>
              <a:gd name="connsiteX1" fmla="*/ 5588160 w 5588160"/>
              <a:gd name="connsiteY1" fmla="*/ 0 h 4221674"/>
              <a:gd name="connsiteX2" fmla="*/ 5588160 w 5588160"/>
              <a:gd name="connsiteY2" fmla="*/ 4221674 h 4221674"/>
              <a:gd name="connsiteX3" fmla="*/ 3860138 w 5588160"/>
              <a:gd name="connsiteY3" fmla="*/ 4221674 h 4221674"/>
              <a:gd name="connsiteX4" fmla="*/ 1926206 w 5588160"/>
              <a:gd name="connsiteY4" fmla="*/ 4221674 h 4221674"/>
              <a:gd name="connsiteX5" fmla="*/ 1898043 w 5588160"/>
              <a:gd name="connsiteY5" fmla="*/ 4221674 h 4221674"/>
              <a:gd name="connsiteX6" fmla="*/ 762733 w 5588160"/>
              <a:gd name="connsiteY6" fmla="*/ 3174499 h 4221674"/>
              <a:gd name="connsiteX7" fmla="*/ 257164 w 5588160"/>
              <a:gd name="connsiteY7" fmla="*/ 1051324 h 4221674"/>
              <a:gd name="connsiteX8" fmla="*/ 0 w 5588160"/>
              <a:gd name="connsiteY8" fmla="*/ 11016 h 4221674"/>
              <a:gd name="connsiteX0" fmla="*/ 0 w 5599177"/>
              <a:gd name="connsiteY0" fmla="*/ 0 h 4232692"/>
              <a:gd name="connsiteX1" fmla="*/ 5599177 w 5599177"/>
              <a:gd name="connsiteY1" fmla="*/ 11018 h 4232692"/>
              <a:gd name="connsiteX2" fmla="*/ 5599177 w 5599177"/>
              <a:gd name="connsiteY2" fmla="*/ 4232692 h 4232692"/>
              <a:gd name="connsiteX3" fmla="*/ 3871155 w 5599177"/>
              <a:gd name="connsiteY3" fmla="*/ 4232692 h 4232692"/>
              <a:gd name="connsiteX4" fmla="*/ 1937223 w 5599177"/>
              <a:gd name="connsiteY4" fmla="*/ 4232692 h 4232692"/>
              <a:gd name="connsiteX5" fmla="*/ 1909060 w 5599177"/>
              <a:gd name="connsiteY5" fmla="*/ 4232692 h 4232692"/>
              <a:gd name="connsiteX6" fmla="*/ 773750 w 5599177"/>
              <a:gd name="connsiteY6" fmla="*/ 3185517 h 4232692"/>
              <a:gd name="connsiteX7" fmla="*/ 268181 w 5599177"/>
              <a:gd name="connsiteY7" fmla="*/ 1062342 h 4232692"/>
              <a:gd name="connsiteX8" fmla="*/ 0 w 5599177"/>
              <a:gd name="connsiteY8" fmla="*/ 0 h 423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9177" h="4232692">
                <a:moveTo>
                  <a:pt x="0" y="0"/>
                </a:moveTo>
                <a:lnTo>
                  <a:pt x="5599177" y="11018"/>
                </a:lnTo>
                <a:lnTo>
                  <a:pt x="5599177" y="4232692"/>
                </a:lnTo>
                <a:lnTo>
                  <a:pt x="3871155" y="4232692"/>
                </a:lnTo>
                <a:lnTo>
                  <a:pt x="1937223" y="4232692"/>
                </a:lnTo>
                <a:lnTo>
                  <a:pt x="1909060" y="4232692"/>
                </a:lnTo>
                <a:cubicBezTo>
                  <a:pt x="1318552" y="4232692"/>
                  <a:pt x="961035" y="3875177"/>
                  <a:pt x="773750" y="3185517"/>
                </a:cubicBezTo>
                <a:lnTo>
                  <a:pt x="268181" y="1062342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s-CO"/>
          </a:p>
        </p:txBody>
      </p:sp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7D6D1E9A-8237-78E7-93A5-4A9937E5D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10932"/>
            <a:ext cx="4429125" cy="252411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EDD51EE5-1D79-A051-A7F4-EDAE920F53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4"/>
            <a:ext cx="4429125" cy="2025114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3600" b="0" i="0">
                <a:solidFill>
                  <a:schemeClr val="tx2"/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Título que concluya lo que se está diciendo en la diapositiva.</a:t>
            </a:r>
            <a:br>
              <a:rPr lang="es-MX"/>
            </a:br>
            <a:r>
              <a:rPr lang="es-MX"/>
              <a:t>Aptos Display  36pts. </a:t>
            </a:r>
            <a:endParaRPr lang="es-CO"/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6243B145-7008-3995-5E04-744C67EC0C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2729131"/>
            <a:ext cx="4429125" cy="3579593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SzPct val="70000"/>
              <a:buFontTx/>
              <a:buNone/>
              <a:defRPr sz="16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Texto corrido opcional. Aptos Display  16pts.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16133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4Column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1FAA495F-F7CC-98D6-4D9A-124BE6BC5B3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06851" y="5310893"/>
            <a:ext cx="2385501" cy="99783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E230DBA-AE99-2E52-864E-46A9DCC7D2E6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50A5322C-1CB5-1569-1085-C200C64D8B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C402DEE6-797F-E508-2733-748F71373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5" name="Marcador de posición de imagen 2">
            <a:extLst>
              <a:ext uri="{FF2B5EF4-FFF2-40B4-BE49-F238E27FC236}">
                <a16:creationId xmlns:a16="http://schemas.microsoft.com/office/drawing/2014/main" id="{CB9B067B-E701-CD3A-530B-7E64A1F3B83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17768" y="2143594"/>
            <a:ext cx="2363058" cy="2972920"/>
          </a:xfrm>
          <a:prstGeom prst="roundRect">
            <a:avLst>
              <a:gd name="adj" fmla="val 736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D9401D18-A02B-10BA-2626-4948BDF9AE9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520874" y="2143594"/>
            <a:ext cx="2363058" cy="2972920"/>
          </a:xfrm>
          <a:prstGeom prst="roundRect">
            <a:avLst>
              <a:gd name="adj" fmla="val 736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10" name="Marcador de posición de imagen 2">
            <a:extLst>
              <a:ext uri="{FF2B5EF4-FFF2-40B4-BE49-F238E27FC236}">
                <a16:creationId xmlns:a16="http://schemas.microsoft.com/office/drawing/2014/main" id="{F44CB838-9FC8-9D94-33F5-F14F8A2541D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323980" y="2143594"/>
            <a:ext cx="2363058" cy="2972920"/>
          </a:xfrm>
          <a:prstGeom prst="roundRect">
            <a:avLst>
              <a:gd name="adj" fmla="val 736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12" name="Marcador de posición de imagen 2">
            <a:extLst>
              <a:ext uri="{FF2B5EF4-FFF2-40B4-BE49-F238E27FC236}">
                <a16:creationId xmlns:a16="http://schemas.microsoft.com/office/drawing/2014/main" id="{B497C60B-7190-9731-045C-E5789DF57EB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127085" y="2143594"/>
            <a:ext cx="2363058" cy="2972920"/>
          </a:xfrm>
          <a:prstGeom prst="roundRect">
            <a:avLst>
              <a:gd name="adj" fmla="val 736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19" name="Marcador de texto 6">
            <a:extLst>
              <a:ext uri="{FF2B5EF4-FFF2-40B4-BE49-F238E27FC236}">
                <a16:creationId xmlns:a16="http://schemas.microsoft.com/office/drawing/2014/main" id="{8A407B52-7A92-6D05-06AA-8F0B8C816EF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509652" y="5310893"/>
            <a:ext cx="2385501" cy="99783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0" name="Marcador de texto 6">
            <a:extLst>
              <a:ext uri="{FF2B5EF4-FFF2-40B4-BE49-F238E27FC236}">
                <a16:creationId xmlns:a16="http://schemas.microsoft.com/office/drawing/2014/main" id="{F3D86208-A5CD-8F59-4E95-5E24F98614F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312758" y="5310893"/>
            <a:ext cx="2385501" cy="99783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1" name="Marcador de texto 6">
            <a:extLst>
              <a:ext uri="{FF2B5EF4-FFF2-40B4-BE49-F238E27FC236}">
                <a16:creationId xmlns:a16="http://schemas.microsoft.com/office/drawing/2014/main" id="{5D0033CC-2F00-60E0-963D-424ADE6CD57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112095" y="5315269"/>
            <a:ext cx="2385501" cy="99783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DBD6B50-3CC8-6179-EA83-CE248C6186B9}"/>
              </a:ext>
            </a:extLst>
          </p:cNvPr>
          <p:cNvSpPr txBox="1"/>
          <p:nvPr userDrawn="1"/>
        </p:nvSpPr>
        <p:spPr>
          <a:xfrm>
            <a:off x="12381875" y="6550702"/>
            <a:ext cx="0" cy="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fontScale="25000" lnSpcReduction="20000"/>
          </a:bodyPr>
          <a:lstStyle/>
          <a:p>
            <a:pPr algn="l"/>
            <a:endParaRPr lang="es-ES_tradnl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257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Destacado+TextoCorrido(blanc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B09645-8A65-2073-576E-6A6903C990CE}"/>
              </a:ext>
            </a:extLst>
          </p:cNvPr>
          <p:cNvSpPr txBox="1"/>
          <p:nvPr userDrawn="1"/>
        </p:nvSpPr>
        <p:spPr>
          <a:xfrm>
            <a:off x="695325" y="405149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2220340-2EC8-9ABA-ED1C-9958A35DAC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138477"/>
            <a:ext cx="10801350" cy="362946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tx2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Texto corrido destacado.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7" name="Marcador de texto 12">
            <a:extLst>
              <a:ext uri="{FF2B5EF4-FFF2-40B4-BE49-F238E27FC236}">
                <a16:creationId xmlns:a16="http://schemas.microsoft.com/office/drawing/2014/main" id="{CACEA32A-A296-EC7E-D011-AB4E5F5B2A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2" name="Marcador de texto 10">
            <a:extLst>
              <a:ext uri="{FF2B5EF4-FFF2-40B4-BE49-F238E27FC236}">
                <a16:creationId xmlns:a16="http://schemas.microsoft.com/office/drawing/2014/main" id="{FB6A2629-CB21-513A-674A-C7B6F62446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1451" y="5081588"/>
            <a:ext cx="5400675" cy="1227137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CO"/>
              <a:t>Texto corrido opcional. Aptos 16pts.</a:t>
            </a:r>
          </a:p>
        </p:txBody>
      </p:sp>
    </p:spTree>
    <p:extLst>
      <p:ext uri="{BB962C8B-B14F-4D97-AF65-F5344CB8AC3E}">
        <p14:creationId xmlns:p14="http://schemas.microsoft.com/office/powerpoint/2010/main" val="28080414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Marcas/Iniciativa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3EF2F4C7-F410-E357-A1C5-74E7E189D3CB}"/>
              </a:ext>
            </a:extLst>
          </p:cNvPr>
          <p:cNvPicPr/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1875" y="0"/>
            <a:ext cx="12203875" cy="5701645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ED3AD16-2B74-305D-E4E8-4C8218CDFC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5325" y="5814869"/>
            <a:ext cx="10801350" cy="549276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lnSpc>
                <a:spcPct val="40000"/>
              </a:lnSpc>
              <a:buNone/>
              <a:defRPr sz="1600" b="0" i="0">
                <a:solidFill>
                  <a:schemeClr val="tx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Ciudad </a:t>
            </a:r>
          </a:p>
          <a:p>
            <a:r>
              <a:rPr lang="es-MX"/>
              <a:t>Fecha. Aptos 16pts. 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D2D928B7-A9DA-8C90-0413-AA3623BFAD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0335" y="549275"/>
            <a:ext cx="1386289" cy="12795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s-CO"/>
              <a:t>Logo marca o iniciativa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04093CF9-73D6-91C1-B1C5-A51F2A450F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0335" y="2208812"/>
            <a:ext cx="8821738" cy="2470356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algn="l">
              <a:lnSpc>
                <a:spcPct val="75000"/>
              </a:lnSpc>
              <a:defRPr sz="7000" b="1" i="0">
                <a:solidFill>
                  <a:schemeClr val="bg2"/>
                </a:solidFill>
                <a:latin typeface="Aptos SemiBold" panose="020B0004020202020204" pitchFamily="34" charset="0"/>
                <a:ea typeface="Aptos SemiBold" panose="020B0004020202020204" pitchFamily="34" charset="0"/>
              </a:defRPr>
            </a:lvl1pPr>
          </a:lstStyle>
          <a:p>
            <a:r>
              <a:rPr lang="es-MX" dirty="0"/>
              <a:t>Titulo.</a:t>
            </a:r>
            <a:br>
              <a:rPr lang="es-MX" dirty="0"/>
            </a:br>
            <a:r>
              <a:rPr lang="es-MX" dirty="0"/>
              <a:t>Aptos Display 70pts </a:t>
            </a:r>
            <a:br>
              <a:rPr lang="es-MX" dirty="0"/>
            </a:br>
            <a:r>
              <a:rPr lang="es-MX" dirty="0"/>
              <a:t>Máximo 3 renglones</a:t>
            </a:r>
            <a:endParaRPr lang="es-CO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DBDE0626-693D-ADF1-9770-B33C16010B0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99573" y="579257"/>
            <a:ext cx="2197100" cy="80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88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Destacado+TextoCorrido(rojo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B09645-8A65-2073-576E-6A6903C990CE}"/>
              </a:ext>
            </a:extLst>
          </p:cNvPr>
          <p:cNvSpPr txBox="1"/>
          <p:nvPr userDrawn="1"/>
        </p:nvSpPr>
        <p:spPr>
          <a:xfrm>
            <a:off x="695325" y="405149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algn="l"/>
            <a:endParaRPr lang="es-CO" sz="1200">
              <a:solidFill>
                <a:schemeClr val="bg1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2220340-2EC8-9ABA-ED1C-9958A35DAC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138477"/>
            <a:ext cx="10801350" cy="362946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bg1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Texto corrido destacado.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7" name="Marcador de texto 12">
            <a:extLst>
              <a:ext uri="{FF2B5EF4-FFF2-40B4-BE49-F238E27FC236}">
                <a16:creationId xmlns:a16="http://schemas.microsoft.com/office/drawing/2014/main" id="{CACEA32A-A296-EC7E-D011-AB4E5F5B2A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C85833C5-A9CE-5FD1-6F74-2B1BA9DEB8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1451" y="5081588"/>
            <a:ext cx="5400675" cy="1227137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CO"/>
              <a:t>Texto corrido opcional. Aptos 16pts.</a:t>
            </a:r>
          </a:p>
        </p:txBody>
      </p:sp>
    </p:spTree>
    <p:extLst>
      <p:ext uri="{BB962C8B-B14F-4D97-AF65-F5344CB8AC3E}">
        <p14:creationId xmlns:p14="http://schemas.microsoft.com/office/powerpoint/2010/main" val="1976903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Destacado+TextoCorrido(morado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B09645-8A65-2073-576E-6A6903C990CE}"/>
              </a:ext>
            </a:extLst>
          </p:cNvPr>
          <p:cNvSpPr txBox="1"/>
          <p:nvPr userDrawn="1"/>
        </p:nvSpPr>
        <p:spPr>
          <a:xfrm>
            <a:off x="695325" y="405149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algn="l"/>
            <a:endParaRPr lang="es-CO" sz="1200">
              <a:solidFill>
                <a:schemeClr val="bg1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2220340-2EC8-9ABA-ED1C-9958A35DAC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138477"/>
            <a:ext cx="10801350" cy="362946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accent5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Texto corrido destacado.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7" name="Marcador de texto 12">
            <a:extLst>
              <a:ext uri="{FF2B5EF4-FFF2-40B4-BE49-F238E27FC236}">
                <a16:creationId xmlns:a16="http://schemas.microsoft.com/office/drawing/2014/main" id="{CACEA32A-A296-EC7E-D011-AB4E5F5B2A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C85833C5-A9CE-5FD1-6F74-2B1BA9DEB8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1451" y="5081588"/>
            <a:ext cx="5400675" cy="1227137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CO"/>
              <a:t>Texto corrido opcional. Aptos 16pts.</a:t>
            </a:r>
          </a:p>
        </p:txBody>
      </p:sp>
    </p:spTree>
    <p:extLst>
      <p:ext uri="{BB962C8B-B14F-4D97-AF65-F5344CB8AC3E}">
        <p14:creationId xmlns:p14="http://schemas.microsoft.com/office/powerpoint/2010/main" val="853501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Destacado+TextoCorrido(moradoclaro)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B09645-8A65-2073-576E-6A6903C990CE}"/>
              </a:ext>
            </a:extLst>
          </p:cNvPr>
          <p:cNvSpPr txBox="1"/>
          <p:nvPr userDrawn="1"/>
        </p:nvSpPr>
        <p:spPr>
          <a:xfrm>
            <a:off x="695325" y="405149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algn="l"/>
            <a:endParaRPr lang="es-CO" sz="1200">
              <a:solidFill>
                <a:schemeClr val="bg1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2220340-2EC8-9ABA-ED1C-9958A35DAC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138477"/>
            <a:ext cx="10801350" cy="362946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bg2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Texto corrido destacado.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7" name="Marcador de texto 12">
            <a:extLst>
              <a:ext uri="{FF2B5EF4-FFF2-40B4-BE49-F238E27FC236}">
                <a16:creationId xmlns:a16="http://schemas.microsoft.com/office/drawing/2014/main" id="{CACEA32A-A296-EC7E-D011-AB4E5F5B2A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bg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C85833C5-A9CE-5FD1-6F74-2B1BA9DEB8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1451" y="5081588"/>
            <a:ext cx="5400675" cy="1227137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s-CO"/>
              <a:t>Texto corrido opcional. Aptos 16pts.</a:t>
            </a:r>
          </a:p>
        </p:txBody>
      </p:sp>
    </p:spTree>
    <p:extLst>
      <p:ext uri="{BB962C8B-B14F-4D97-AF65-F5344CB8AC3E}">
        <p14:creationId xmlns:p14="http://schemas.microsoft.com/office/powerpoint/2010/main" val="2471550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Destacado+TextoCorrido(verde)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B09645-8A65-2073-576E-6A6903C990CE}"/>
              </a:ext>
            </a:extLst>
          </p:cNvPr>
          <p:cNvSpPr txBox="1"/>
          <p:nvPr userDrawn="1"/>
        </p:nvSpPr>
        <p:spPr>
          <a:xfrm>
            <a:off x="695325" y="405149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algn="l"/>
            <a:endParaRPr lang="es-CO" sz="1200">
              <a:solidFill>
                <a:schemeClr val="bg1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2220340-2EC8-9ABA-ED1C-9958A35DAC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138477"/>
            <a:ext cx="10801350" cy="362946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accent3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Texto corrido destacado.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7" name="Marcador de texto 12">
            <a:extLst>
              <a:ext uri="{FF2B5EF4-FFF2-40B4-BE49-F238E27FC236}">
                <a16:creationId xmlns:a16="http://schemas.microsoft.com/office/drawing/2014/main" id="{CACEA32A-A296-EC7E-D011-AB4E5F5B2A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accent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C85833C5-A9CE-5FD1-6F74-2B1BA9DEB8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1451" y="5081588"/>
            <a:ext cx="5400675" cy="1227137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s-CO"/>
              <a:t>Texto corrido opcional. Aptos 16pts.</a:t>
            </a:r>
          </a:p>
        </p:txBody>
      </p:sp>
    </p:spTree>
    <p:extLst>
      <p:ext uri="{BB962C8B-B14F-4D97-AF65-F5344CB8AC3E}">
        <p14:creationId xmlns:p14="http://schemas.microsoft.com/office/powerpoint/2010/main" val="1088483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Imagen+Frase_Roj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E230DBA-AE99-2E52-864E-46A9DCC7D2E6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50A5322C-1CB5-1569-1085-C200C64D8B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27557" y="307888"/>
            <a:ext cx="5260744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2" name="Marcador de posición de imagen 6">
            <a:extLst>
              <a:ext uri="{FF2B5EF4-FFF2-40B4-BE49-F238E27FC236}">
                <a16:creationId xmlns:a16="http://schemas.microsoft.com/office/drawing/2014/main" id="{740751F7-97D6-3B74-D4E8-3983725E6B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87926" cy="6994525"/>
          </a:xfrm>
          <a:prstGeom prst="round1Rect">
            <a:avLst>
              <a:gd name="adj" fmla="val 14034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7CD75727-7375-A7CC-F415-E52925B04A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18018" y="549273"/>
            <a:ext cx="5292725" cy="5759451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70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Frase o título que concluya.</a:t>
            </a:r>
            <a:br>
              <a:rPr lang="es-MX"/>
            </a:br>
            <a:r>
              <a:rPr lang="es-MX"/>
              <a:t>Aptos Display  70pts.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6575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Imagen+Frase_Mora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E230DBA-AE99-2E52-864E-46A9DCC7D2E6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6" name="Marcador de texto 12">
            <a:extLst>
              <a:ext uri="{FF2B5EF4-FFF2-40B4-BE49-F238E27FC236}">
                <a16:creationId xmlns:a16="http://schemas.microsoft.com/office/drawing/2014/main" id="{50A5322C-1CB5-1569-1085-C200C64D8B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27557" y="307888"/>
            <a:ext cx="5260744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accent5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2" name="Marcador de posición de imagen 6">
            <a:extLst>
              <a:ext uri="{FF2B5EF4-FFF2-40B4-BE49-F238E27FC236}">
                <a16:creationId xmlns:a16="http://schemas.microsoft.com/office/drawing/2014/main" id="{740751F7-97D6-3B74-D4E8-3983725E6B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87926" cy="6994525"/>
          </a:xfrm>
          <a:prstGeom prst="round1Rect">
            <a:avLst>
              <a:gd name="adj" fmla="val 14034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s-CO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7CD75727-7375-A7CC-F415-E52925B04A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18018" y="549273"/>
            <a:ext cx="5292725" cy="5759451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7000" b="0" i="0">
                <a:solidFill>
                  <a:schemeClr val="bg1"/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Frase o título que concluya.</a:t>
            </a:r>
            <a:br>
              <a:rPr lang="es-MX"/>
            </a:br>
            <a:r>
              <a:rPr lang="es-MX"/>
              <a:t>Aptos Display  70pts.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5016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seImportante(FondoRojo)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12E1AEF-0974-E548-DE41-23B1060925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075611"/>
            <a:ext cx="10801350" cy="22263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bg1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Frase importante o destacado en máximo 3 líneas. 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5" name="Marcador de texto 12">
            <a:extLst>
              <a:ext uri="{FF2B5EF4-FFF2-40B4-BE49-F238E27FC236}">
                <a16:creationId xmlns:a16="http://schemas.microsoft.com/office/drawing/2014/main" id="{6F6417BA-E23D-1AEC-1B90-CD480EF87C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677638"/>
            <a:ext cx="10801350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1806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seImportante(FondoVerde)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adroTexto 36">
            <a:extLst>
              <a:ext uri="{FF2B5EF4-FFF2-40B4-BE49-F238E27FC236}">
                <a16:creationId xmlns:a16="http://schemas.microsoft.com/office/drawing/2014/main" id="{CDC7C68E-8B8E-E7A8-B56A-278F1C4945FA}"/>
              </a:ext>
            </a:extLst>
          </p:cNvPr>
          <p:cNvSpPr txBox="1"/>
          <p:nvPr userDrawn="1"/>
        </p:nvSpPr>
        <p:spPr>
          <a:xfrm>
            <a:off x="4223657" y="-682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6DDD39B-E552-72F9-D414-594D5E3B48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075611"/>
            <a:ext cx="10801350" cy="22263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accent2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r>
              <a:rPr lang="es-MX"/>
              <a:t>Frase importante o destacado en máximo 3 líneas. </a:t>
            </a:r>
            <a:br>
              <a:rPr lang="es-MX"/>
            </a:br>
            <a:r>
              <a:rPr lang="es-MX"/>
              <a:t>Aptos bold 60 pts.</a:t>
            </a:r>
            <a:endParaRPr lang="es-CO"/>
          </a:p>
        </p:txBody>
      </p:sp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8F746788-EC07-72D6-77F8-2354E5CD5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677638"/>
            <a:ext cx="10801350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accent3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62724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Rojo">
    <p:bg>
      <p:bgPr>
        <a:solidFill>
          <a:srgbClr val="FA0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5621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Mora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87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84D41FFB-F4E9-AA3C-997D-D9B80F56B6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3" y="-2895"/>
            <a:ext cx="12192001" cy="1747289"/>
          </a:xfrm>
          <a:prstGeom prst="rect">
            <a:avLst/>
          </a:prstGeom>
        </p:spPr>
      </p:pic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25A25D49-4A50-D74E-4CFB-5AA98B4958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3950" y="3429000"/>
            <a:ext cx="5292724" cy="2879724"/>
          </a:xfrm>
        </p:spPr>
        <p:txBody>
          <a:bodyPr lIns="0" tIns="0" rIns="0" bIns="0" anchor="t" anchorCtr="0">
            <a:normAutofit/>
          </a:bodyPr>
          <a:lstStyle>
            <a:lvl1pPr marL="457200" indent="-457200">
              <a:buSzPct val="100000"/>
              <a:buFont typeface="+mj-lt"/>
              <a:buAutoNum type="arabicPeriod"/>
              <a:defRPr sz="2200" b="0" i="0">
                <a:solidFill>
                  <a:schemeClr val="tx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Subtítulo 1. Aptos 22pts.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lang="es-ES"/>
              <a:t>Subtítulo 2. Aptos 22pts.</a:t>
            </a:r>
            <a:endParaRPr lang="es-CO"/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lang="es-ES"/>
              <a:t>Subtítulo 3. Aptos 22pts.</a:t>
            </a:r>
            <a:endParaRPr lang="es-CO"/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lang="es-ES"/>
              <a:t>Subtítulo 4. Aptos 22pts.</a:t>
            </a:r>
            <a:endParaRPr lang="es-CO"/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lang="es-ES"/>
              <a:t>Subtítulo 5. Aptos 22pts.</a:t>
            </a:r>
            <a:endParaRPr lang="es-CO"/>
          </a:p>
          <a:p>
            <a:pPr lvl="0"/>
            <a:endParaRPr lang="es-ES"/>
          </a:p>
          <a:p>
            <a:pPr lvl="0"/>
            <a:endParaRPr lang="es-CO"/>
          </a:p>
        </p:txBody>
      </p:sp>
      <p:sp>
        <p:nvSpPr>
          <p:cNvPr id="5" name="Marcador de texto 12">
            <a:extLst>
              <a:ext uri="{FF2B5EF4-FFF2-40B4-BE49-F238E27FC236}">
                <a16:creationId xmlns:a16="http://schemas.microsoft.com/office/drawing/2014/main" id="{E9CB2E56-81D4-A859-B0A5-7CD6CCBD50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829995"/>
            <a:ext cx="10801350" cy="717456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SzPct val="70000"/>
              <a:buFont typeface="Arial" panose="020B0604020202020204" pitchFamily="34" charset="0"/>
              <a:buNone/>
              <a:defRPr sz="6000" b="1" i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Agenda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33466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Ver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846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Morado Claro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406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Verde Clar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38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 Bl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5842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cia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FF8DA61F-B33C-3E45-0C16-6AC3AF939B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3076" cy="6011862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176CF68A-0F9B-20D1-EF7F-370BC40E437D}"/>
              </a:ext>
            </a:extLst>
          </p:cNvPr>
          <p:cNvSpPr txBox="1">
            <a:spLocks/>
          </p:cNvSpPr>
          <p:nvPr userDrawn="1"/>
        </p:nvSpPr>
        <p:spPr>
          <a:xfrm>
            <a:off x="643074" y="4093698"/>
            <a:ext cx="6408737" cy="14208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MX" sz="14000" b="1" i="0">
                <a:solidFill>
                  <a:schemeClr val="bg1"/>
                </a:solidFill>
                <a:latin typeface="+mj-lt"/>
              </a:rPr>
              <a:t>Gracias</a:t>
            </a:r>
            <a:endParaRPr lang="es-CO" sz="14000" b="1" i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84AE7B04-9870-48BC-9473-54FA30022775}"/>
              </a:ext>
            </a:extLst>
          </p:cNvPr>
          <p:cNvSpPr txBox="1">
            <a:spLocks/>
          </p:cNvSpPr>
          <p:nvPr userDrawn="1"/>
        </p:nvSpPr>
        <p:spPr>
          <a:xfrm>
            <a:off x="8832850" y="5106574"/>
            <a:ext cx="2663825" cy="49236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r"/>
            <a:r>
              <a:rPr lang="es-MX" sz="2000" b="0" i="0">
                <a:solidFill>
                  <a:schemeClr val="bg1"/>
                </a:solidFill>
                <a:latin typeface="+mj-lt"/>
              </a:rPr>
              <a:t>pronaca.com</a:t>
            </a:r>
            <a:endParaRPr lang="es-CO" sz="2000" b="0" i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5FFF3926-FD0A-3C43-8610-76AF5F2BC2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64573" y="4695867"/>
            <a:ext cx="927823" cy="81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17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Capítulo(Morado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BFACC5-0561-EF86-9B5F-9BFC866476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27982"/>
            <a:ext cx="10801350" cy="108818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accent5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br>
              <a:rPr lang="es-MX"/>
            </a:br>
            <a:r>
              <a:rPr lang="es-MX"/>
              <a:t>Nombre del capítulo. 60p</a:t>
            </a:r>
            <a:endParaRPr lang="es-CO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18C086C2-C203-B1D2-CFFE-9313FB4A19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3017697"/>
            <a:ext cx="10801351" cy="2192151"/>
          </a:xfrm>
        </p:spPr>
        <p:txBody>
          <a:bodyPr wrap="square" lIns="0" tIns="0" rIns="0" bIns="0">
            <a:noAutofit/>
          </a:bodyPr>
          <a:lstStyle>
            <a:lvl1pPr marL="0" indent="0" algn="r">
              <a:buNone/>
              <a:defRPr sz="20000" b="1" i="0">
                <a:solidFill>
                  <a:schemeClr val="accent5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MX"/>
              <a:t>01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2043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Capítulo(Verde)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A46AEAB-630E-9655-C800-F2DEFD3CC5DA}"/>
              </a:ext>
            </a:extLst>
          </p:cNvPr>
          <p:cNvSpPr txBox="1"/>
          <p:nvPr userDrawn="1"/>
        </p:nvSpPr>
        <p:spPr>
          <a:xfrm>
            <a:off x="5956663" y="222069"/>
            <a:ext cx="0" cy="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fontScale="25000" lnSpcReduction="20000"/>
          </a:bodyPr>
          <a:lstStyle/>
          <a:p>
            <a:pPr algn="l"/>
            <a:endParaRPr lang="es-ES_tradnl" sz="1200">
              <a:solidFill>
                <a:schemeClr val="tx2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4A070384-2A6E-3F34-571D-5628917F4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226107"/>
            <a:ext cx="10801350" cy="108818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6000" b="0" i="0">
                <a:solidFill>
                  <a:schemeClr val="accent2"/>
                </a:solidFill>
                <a:latin typeface="Aptos" panose="020B0004020202020204" pitchFamily="34" charset="0"/>
                <a:ea typeface="Ramo Sans Regular" pitchFamily="2" charset="77"/>
              </a:defRPr>
            </a:lvl1pPr>
          </a:lstStyle>
          <a:p>
            <a:br>
              <a:rPr lang="es-MX"/>
            </a:br>
            <a:r>
              <a:rPr lang="es-MX"/>
              <a:t>Nombre del capítulo. 60p</a:t>
            </a:r>
            <a:endParaRPr lang="es-CO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3FE04E17-AE3F-AE58-854C-EE6E15DC0B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3017697"/>
            <a:ext cx="10801351" cy="2192151"/>
          </a:xfrm>
        </p:spPr>
        <p:txBody>
          <a:bodyPr wrap="square" lIns="0" tIns="0" rIns="0" bIns="0">
            <a:noAutofit/>
          </a:bodyPr>
          <a:lstStyle>
            <a:lvl1pPr marL="0" indent="0" algn="r">
              <a:buNone/>
              <a:defRPr sz="20000" b="1" i="0">
                <a:solidFill>
                  <a:schemeClr val="accent2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es-MX"/>
              <a:t>01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9006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A807528-3EF1-C3F0-1284-BFCF358BF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80633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A807528-3EF1-C3F0-1284-BFCF358BF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11DBC550-C255-D865-34B2-2298FB3F88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8007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+Título+TextoCorri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02B33C-1FFB-AF5F-7A47-3AA024365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19" name="Marcador de texto 12">
            <a:extLst>
              <a:ext uri="{FF2B5EF4-FFF2-40B4-BE49-F238E27FC236}">
                <a16:creationId xmlns:a16="http://schemas.microsoft.com/office/drawing/2014/main" id="{C7CD1C88-E136-9D8D-54A7-DDD800D7AA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24D5AB34-C0B0-A44B-8525-700C337A21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5" y="1556657"/>
            <a:ext cx="5400675" cy="464411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SzPct val="70000"/>
              <a:buFontTx/>
              <a:buNone/>
              <a:defRPr sz="1600" b="0" i="0">
                <a:solidFill>
                  <a:schemeClr val="tx1"/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pPr lvl="0"/>
            <a:r>
              <a:rPr lang="es-MX"/>
              <a:t>Texto corrido. Aptos Display  16pts.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562588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odologí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F934B28-B643-5639-1E62-27AB652E5B0F}"/>
              </a:ext>
            </a:extLst>
          </p:cNvPr>
          <p:cNvSpPr txBox="1"/>
          <p:nvPr userDrawn="1"/>
        </p:nvSpPr>
        <p:spPr>
          <a:xfrm>
            <a:off x="658813" y="258417"/>
            <a:ext cx="10874375" cy="17349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l"/>
            <a:endParaRPr lang="es-CO" sz="1200">
              <a:solidFill>
                <a:schemeClr val="tx2"/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A807528-3EF1-C3F0-1284-BFCF358BF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49275"/>
            <a:ext cx="10801350" cy="5728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</a:defRPr>
            </a:lvl1pPr>
          </a:lstStyle>
          <a:p>
            <a:r>
              <a:rPr lang="es-MX"/>
              <a:t>Texto que concluya lo que se está diciendo en la diapositiva, máximo dos líneas. Aptos Display  25pts. </a:t>
            </a:r>
            <a:endParaRPr lang="es-CO"/>
          </a:p>
        </p:txBody>
      </p:sp>
      <p:sp>
        <p:nvSpPr>
          <p:cNvPr id="33" name="Marcador de texto 9">
            <a:extLst>
              <a:ext uri="{FF2B5EF4-FFF2-40B4-BE49-F238E27FC236}">
                <a16:creationId xmlns:a16="http://schemas.microsoft.com/office/drawing/2014/main" id="{F2FD5E10-9325-F463-8E6D-6A98637D2B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10519" y="1548009"/>
            <a:ext cx="1785144" cy="815363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34" name="Marcador de texto 9">
            <a:extLst>
              <a:ext uri="{FF2B5EF4-FFF2-40B4-BE49-F238E27FC236}">
                <a16:creationId xmlns:a16="http://schemas.microsoft.com/office/drawing/2014/main" id="{64428044-26EB-2F6B-E68C-D1E044339E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71119" y="1548009"/>
            <a:ext cx="6961956" cy="815363"/>
          </a:xfrm>
          <a:prstGeom prst="roundRect">
            <a:avLst>
              <a:gd name="adj" fmla="val 9994"/>
            </a:avLst>
          </a:prstGeom>
          <a:solidFill>
            <a:srgbClr val="F9F9F9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s-CO"/>
              <a:t>Texto explicativo.</a:t>
            </a:r>
          </a:p>
        </p:txBody>
      </p:sp>
      <p:sp>
        <p:nvSpPr>
          <p:cNvPr id="35" name="Marcador de texto 9">
            <a:extLst>
              <a:ext uri="{FF2B5EF4-FFF2-40B4-BE49-F238E27FC236}">
                <a16:creationId xmlns:a16="http://schemas.microsoft.com/office/drawing/2014/main" id="{ACC048DA-589E-53FD-5EFC-B62EA00A10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10519" y="2534347"/>
            <a:ext cx="1785144" cy="815363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36" name="Marcador de texto 9">
            <a:extLst>
              <a:ext uri="{FF2B5EF4-FFF2-40B4-BE49-F238E27FC236}">
                <a16:creationId xmlns:a16="http://schemas.microsoft.com/office/drawing/2014/main" id="{4DF2F9F6-6E80-EA78-72C4-78749D8AC7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1119" y="2534347"/>
            <a:ext cx="6961956" cy="815363"/>
          </a:xfrm>
          <a:prstGeom prst="roundRect">
            <a:avLst>
              <a:gd name="adj" fmla="val 9994"/>
            </a:avLst>
          </a:prstGeom>
          <a:solidFill>
            <a:srgbClr val="F9F9F9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Texto explicativo.</a:t>
            </a:r>
          </a:p>
        </p:txBody>
      </p:sp>
      <p:sp>
        <p:nvSpPr>
          <p:cNvPr id="39" name="Marcador de texto 9">
            <a:extLst>
              <a:ext uri="{FF2B5EF4-FFF2-40B4-BE49-F238E27FC236}">
                <a16:creationId xmlns:a16="http://schemas.microsoft.com/office/drawing/2014/main" id="{F18827F8-96D2-7D6F-C8AF-3129CC45E8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10519" y="3520685"/>
            <a:ext cx="1785144" cy="815363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40" name="Marcador de texto 9">
            <a:extLst>
              <a:ext uri="{FF2B5EF4-FFF2-40B4-BE49-F238E27FC236}">
                <a16:creationId xmlns:a16="http://schemas.microsoft.com/office/drawing/2014/main" id="{C6E2600D-962A-4B3F-723A-BB3F4E476E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71119" y="3520685"/>
            <a:ext cx="6961956" cy="815363"/>
          </a:xfrm>
          <a:prstGeom prst="roundRect">
            <a:avLst>
              <a:gd name="adj" fmla="val 9994"/>
            </a:avLst>
          </a:prstGeom>
          <a:solidFill>
            <a:srgbClr val="F9F9F9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Texto explicativo.</a:t>
            </a:r>
          </a:p>
        </p:txBody>
      </p:sp>
      <p:sp>
        <p:nvSpPr>
          <p:cNvPr id="41" name="Marcador de texto 9">
            <a:extLst>
              <a:ext uri="{FF2B5EF4-FFF2-40B4-BE49-F238E27FC236}">
                <a16:creationId xmlns:a16="http://schemas.microsoft.com/office/drawing/2014/main" id="{13DA2FA5-99BA-5E1B-F72D-1684129F57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10519" y="4507023"/>
            <a:ext cx="1785144" cy="815363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42" name="Marcador de texto 9">
            <a:extLst>
              <a:ext uri="{FF2B5EF4-FFF2-40B4-BE49-F238E27FC236}">
                <a16:creationId xmlns:a16="http://schemas.microsoft.com/office/drawing/2014/main" id="{6F01832A-67E1-0E80-53EA-4CE6DBD7F7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71119" y="4507023"/>
            <a:ext cx="6961956" cy="815363"/>
          </a:xfrm>
          <a:prstGeom prst="roundRect">
            <a:avLst>
              <a:gd name="adj" fmla="val 9994"/>
            </a:avLst>
          </a:prstGeom>
          <a:solidFill>
            <a:srgbClr val="F9F9F9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Texto explicativo.</a:t>
            </a:r>
          </a:p>
        </p:txBody>
      </p:sp>
      <p:sp>
        <p:nvSpPr>
          <p:cNvPr id="43" name="Marcador de texto 9">
            <a:extLst>
              <a:ext uri="{FF2B5EF4-FFF2-40B4-BE49-F238E27FC236}">
                <a16:creationId xmlns:a16="http://schemas.microsoft.com/office/drawing/2014/main" id="{5A9B7052-716E-5540-56EA-B0991F5C816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0519" y="5493362"/>
            <a:ext cx="1785144" cy="815363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s-CO"/>
              <a:t>Título</a:t>
            </a:r>
          </a:p>
        </p:txBody>
      </p:sp>
      <p:sp>
        <p:nvSpPr>
          <p:cNvPr id="44" name="Marcador de texto 9">
            <a:extLst>
              <a:ext uri="{FF2B5EF4-FFF2-40B4-BE49-F238E27FC236}">
                <a16:creationId xmlns:a16="http://schemas.microsoft.com/office/drawing/2014/main" id="{94B86777-7FC4-9623-B853-3C3C09B575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671119" y="5493362"/>
            <a:ext cx="6961956" cy="815363"/>
          </a:xfrm>
          <a:prstGeom prst="roundRect">
            <a:avLst>
              <a:gd name="adj" fmla="val 9994"/>
            </a:avLst>
          </a:prstGeom>
          <a:solidFill>
            <a:srgbClr val="F9F9F9"/>
          </a:solidFill>
        </p:spPr>
        <p:txBody>
          <a:bodyPr lIns="180000" anchor="ctr" anchorCtr="0">
            <a:normAutofit/>
          </a:bodyPr>
          <a:lstStyle>
            <a:lvl1pPr marL="0" indent="0"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/>
              <a:t>Texto explicativo.</a:t>
            </a:r>
          </a:p>
        </p:txBody>
      </p:sp>
      <p:sp>
        <p:nvSpPr>
          <p:cNvPr id="45" name="Marcador de texto 12">
            <a:extLst>
              <a:ext uri="{FF2B5EF4-FFF2-40B4-BE49-F238E27FC236}">
                <a16:creationId xmlns:a16="http://schemas.microsoft.com/office/drawing/2014/main" id="{3BB33B47-1751-1E9C-0B64-DF4495B440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307888"/>
            <a:ext cx="10764838" cy="241387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Aptos" panose="020B0004020202020204" pitchFamily="34" charset="0"/>
                <a:ea typeface="Aptos" panose="020B0004020202020204" pitchFamily="34" charset="0"/>
              </a:defRPr>
            </a:lvl1pPr>
          </a:lstStyle>
          <a:p>
            <a:pPr lvl="0"/>
            <a:r>
              <a:rPr lang="es-ES"/>
              <a:t>Título opcional en rojo. Aptos </a:t>
            </a:r>
            <a:r>
              <a:rPr lang="es-ES" err="1"/>
              <a:t>Display</a:t>
            </a:r>
            <a:r>
              <a:rPr lang="es-ES"/>
              <a:t> 12pts.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49225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C9859F1-A016-7310-D768-543E91A5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211" y="549275"/>
            <a:ext cx="10790464" cy="1027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4D1EA6-9A49-9093-3959-AB3EA03F3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6211" y="1763486"/>
            <a:ext cx="10790464" cy="4413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9F531E-529C-9BE6-54F0-6C7F5273C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06212" y="6356350"/>
            <a:ext cx="27003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fld id="{426CF8E6-EA02-6B4D-A05F-0185E66139A8}" type="datetimeFigureOut">
              <a:rPr lang="es-CO" smtClean="0"/>
              <a:pPr/>
              <a:t>31/03/2025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02B1-B4BD-BBA1-52D8-5EF0729D7C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80857" y="6356350"/>
            <a:ext cx="28847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C052A-9F99-7A64-9EF1-9D6EE099A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6338" y="6356350"/>
            <a:ext cx="27003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</a:defRPr>
            </a:lvl1pPr>
          </a:lstStyle>
          <a:p>
            <a:fld id="{CC538F3F-4831-9844-AEEA-E8E7DB5F389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424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33" r:id="rId2"/>
    <p:sldLayoutId id="2147483712" r:id="rId3"/>
    <p:sldLayoutId id="2147483737" r:id="rId4"/>
    <p:sldLayoutId id="2147483739" r:id="rId5"/>
    <p:sldLayoutId id="2147483728" r:id="rId6"/>
    <p:sldLayoutId id="2147483715" r:id="rId7"/>
    <p:sldLayoutId id="2147483678" r:id="rId8"/>
    <p:sldLayoutId id="2147483729" r:id="rId9"/>
    <p:sldLayoutId id="2147483726" r:id="rId10"/>
    <p:sldLayoutId id="2147483727" r:id="rId11"/>
    <p:sldLayoutId id="2147483702" r:id="rId12"/>
    <p:sldLayoutId id="2147483731" r:id="rId13"/>
    <p:sldLayoutId id="2147483730" r:id="rId14"/>
    <p:sldLayoutId id="2147483732" r:id="rId15"/>
    <p:sldLayoutId id="2147483688" r:id="rId16"/>
    <p:sldLayoutId id="2147483716" r:id="rId17"/>
    <p:sldLayoutId id="2147483696" r:id="rId18"/>
    <p:sldLayoutId id="2147483722" r:id="rId19"/>
    <p:sldLayoutId id="2147483742" r:id="rId20"/>
    <p:sldLayoutId id="2147483738" r:id="rId21"/>
    <p:sldLayoutId id="2147483741" r:id="rId22"/>
    <p:sldLayoutId id="2147483740" r:id="rId23"/>
    <p:sldLayoutId id="2147483720" r:id="rId24"/>
    <p:sldLayoutId id="2147483721" r:id="rId25"/>
    <p:sldLayoutId id="2147483674" r:id="rId26"/>
    <p:sldLayoutId id="2147483703" r:id="rId27"/>
    <p:sldLayoutId id="2147483679" r:id="rId28"/>
    <p:sldLayoutId id="2147483724" r:id="rId29"/>
    <p:sldLayoutId id="2147483743" r:id="rId30"/>
    <p:sldLayoutId id="2147483744" r:id="rId31"/>
    <p:sldLayoutId id="2147483745" r:id="rId32"/>
    <p:sldLayoutId id="2147483695" r:id="rId33"/>
    <p:sldLayoutId id="2147483725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ptos" panose="020B0004020202020204" pitchFamily="34" charset="0"/>
          <a:ea typeface="Aptos" panose="020B0004020202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ptos Light" panose="020B0004020202020204" pitchFamily="34" charset="0"/>
          <a:ea typeface="Aptos Light" panose="020B0004020202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ptos Light" panose="020B0004020202020204" pitchFamily="34" charset="0"/>
          <a:ea typeface="Aptos Light" panose="020B0004020202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ptos Light" panose="020B0004020202020204" pitchFamily="34" charset="0"/>
          <a:ea typeface="Aptos Light" panose="020B0004020202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ptos Light" panose="020B0004020202020204" pitchFamily="34" charset="0"/>
          <a:ea typeface="Aptos Light" panose="020B0004020202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ptos Light" panose="020B0004020202020204" pitchFamily="34" charset="0"/>
          <a:ea typeface="Aptos Light" panose="020B0004020202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pos="438" userDrawn="1">
          <p15:clr>
            <a:srgbClr val="F26B43"/>
          </p15:clr>
        </p15:guide>
        <p15:guide id="6" orient="horz" pos="187" userDrawn="1">
          <p15:clr>
            <a:srgbClr val="9FCC3B"/>
          </p15:clr>
        </p15:guide>
        <p15:guide id="7" orient="horz" pos="346" userDrawn="1">
          <p15:clr>
            <a:srgbClr val="F26B43"/>
          </p15:clr>
        </p15:guide>
        <p15:guide id="8" pos="189" userDrawn="1">
          <p15:clr>
            <a:srgbClr val="9FCC3B"/>
          </p15:clr>
        </p15:guide>
        <p15:guide id="9" pos="7491" userDrawn="1">
          <p15:clr>
            <a:srgbClr val="9FCC3B"/>
          </p15:clr>
        </p15:guide>
        <p15:guide id="10" orient="horz" pos="4133" userDrawn="1">
          <p15:clr>
            <a:srgbClr val="9FCC3B"/>
          </p15:clr>
        </p15:guide>
        <p15:guide id="11" pos="2139" userDrawn="1">
          <p15:clr>
            <a:srgbClr val="F26B43"/>
          </p15:clr>
        </p15:guide>
        <p15:guide id="12" pos="5564" userDrawn="1">
          <p15:clr>
            <a:srgbClr val="F26B43"/>
          </p15:clr>
        </p15:guide>
        <p15:guide id="13" pos="1073" userDrawn="1">
          <p15:clr>
            <a:srgbClr val="9FCC3B"/>
          </p15:clr>
        </p15:guide>
        <p15:guide id="14" pos="1753" userDrawn="1">
          <p15:clr>
            <a:srgbClr val="9FCC3B"/>
          </p15:clr>
        </p15:guide>
        <p15:guide id="15" pos="2457" userDrawn="1">
          <p15:clr>
            <a:srgbClr val="9FCC3B"/>
          </p15:clr>
        </p15:guide>
        <p15:guide id="16" pos="3160" userDrawn="1">
          <p15:clr>
            <a:srgbClr val="9FCC3B"/>
          </p15:clr>
        </p15:guide>
        <p15:guide id="17" pos="4543" userDrawn="1">
          <p15:clr>
            <a:srgbClr val="9FCC3B"/>
          </p15:clr>
        </p15:guide>
        <p15:guide id="18" pos="5155" userDrawn="1">
          <p15:clr>
            <a:srgbClr val="9FCC3B"/>
          </p15:clr>
        </p15:guide>
        <p15:guide id="19" pos="5995" userDrawn="1">
          <p15:clr>
            <a:srgbClr val="9FCC3B"/>
          </p15:clr>
        </p15:guide>
        <p15:guide id="20" pos="6630" userDrawn="1">
          <p15:clr>
            <a:srgbClr val="9FCC3B"/>
          </p15:clr>
        </p15:guide>
        <p15:guide id="21" pos="1005" userDrawn="1">
          <p15:clr>
            <a:srgbClr val="9FCC3B"/>
          </p15:clr>
        </p15:guide>
        <p15:guide id="22" pos="1141" userDrawn="1">
          <p15:clr>
            <a:srgbClr val="9FCC3B"/>
          </p15:clr>
        </p15:guide>
        <p15:guide id="23" pos="1685" userDrawn="1">
          <p15:clr>
            <a:srgbClr val="9FCC3B"/>
          </p15:clr>
        </p15:guide>
        <p15:guide id="24" pos="1822" userDrawn="1">
          <p15:clr>
            <a:srgbClr val="9FCC3B"/>
          </p15:clr>
        </p15:guide>
        <p15:guide id="25" pos="2389" userDrawn="1">
          <p15:clr>
            <a:srgbClr val="9FCC3B"/>
          </p15:clr>
        </p15:guide>
        <p15:guide id="26" pos="2525" userDrawn="1">
          <p15:clr>
            <a:srgbClr val="9FCC3B"/>
          </p15:clr>
        </p15:guide>
        <p15:guide id="27" pos="3092" userDrawn="1">
          <p15:clr>
            <a:srgbClr val="9FCC3B"/>
          </p15:clr>
        </p15:guide>
        <p15:guide id="28" pos="3228" userDrawn="1">
          <p15:clr>
            <a:srgbClr val="9FCC3B"/>
          </p15:clr>
        </p15:guide>
        <p15:guide id="29" pos="4475" userDrawn="1">
          <p15:clr>
            <a:srgbClr val="9FCC3B"/>
          </p15:clr>
        </p15:guide>
        <p15:guide id="30" pos="4611" userDrawn="1">
          <p15:clr>
            <a:srgbClr val="9FCC3B"/>
          </p15:clr>
        </p15:guide>
        <p15:guide id="31" pos="5292" userDrawn="1">
          <p15:clr>
            <a:srgbClr val="9FCC3B"/>
          </p15:clr>
        </p15:guide>
        <p15:guide id="32" pos="5223" userDrawn="1">
          <p15:clr>
            <a:srgbClr val="9FCC3B"/>
          </p15:clr>
        </p15:guide>
        <p15:guide id="33" pos="5927" userDrawn="1">
          <p15:clr>
            <a:srgbClr val="9FCC3B"/>
          </p15:clr>
        </p15:guide>
        <p15:guide id="34" pos="5858" userDrawn="1">
          <p15:clr>
            <a:srgbClr val="9FCC3B"/>
          </p15:clr>
        </p15:guide>
        <p15:guide id="35" pos="6698" userDrawn="1">
          <p15:clr>
            <a:srgbClr val="9FCC3B"/>
          </p15:clr>
        </p15:guide>
        <p15:guide id="36" pos="6562" userDrawn="1">
          <p15:clr>
            <a:srgbClr val="9FCC3B"/>
          </p15:clr>
        </p15:guide>
        <p15:guide id="37" pos="3772" userDrawn="1">
          <p15:clr>
            <a:srgbClr val="9FCC3B"/>
          </p15:clr>
        </p15:guide>
        <p15:guide id="38" pos="3908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0.svg"/><Relationship Id="rId21" Type="http://schemas.openxmlformats.org/officeDocument/2006/relationships/image" Target="../media/image44.svg"/><Relationship Id="rId42" Type="http://schemas.openxmlformats.org/officeDocument/2006/relationships/image" Target="../media/image65.png"/><Relationship Id="rId63" Type="http://schemas.openxmlformats.org/officeDocument/2006/relationships/image" Target="../media/image86.svg"/><Relationship Id="rId84" Type="http://schemas.openxmlformats.org/officeDocument/2006/relationships/image" Target="../media/image107.png"/><Relationship Id="rId138" Type="http://schemas.openxmlformats.org/officeDocument/2006/relationships/image" Target="../media/image161.png"/><Relationship Id="rId107" Type="http://schemas.openxmlformats.org/officeDocument/2006/relationships/image" Target="../media/image130.svg"/><Relationship Id="rId11" Type="http://schemas.openxmlformats.org/officeDocument/2006/relationships/image" Target="../media/image34.svg"/><Relationship Id="rId32" Type="http://schemas.openxmlformats.org/officeDocument/2006/relationships/image" Target="../media/image55.png"/><Relationship Id="rId53" Type="http://schemas.openxmlformats.org/officeDocument/2006/relationships/image" Target="../media/image76.svg"/><Relationship Id="rId74" Type="http://schemas.openxmlformats.org/officeDocument/2006/relationships/image" Target="../media/image97.png"/><Relationship Id="rId128" Type="http://schemas.openxmlformats.org/officeDocument/2006/relationships/image" Target="../media/image151.png"/><Relationship Id="rId149" Type="http://schemas.openxmlformats.org/officeDocument/2006/relationships/image" Target="../media/image172.svg"/><Relationship Id="rId5" Type="http://schemas.openxmlformats.org/officeDocument/2006/relationships/image" Target="../media/image28.svg"/><Relationship Id="rId95" Type="http://schemas.openxmlformats.org/officeDocument/2006/relationships/image" Target="../media/image118.svg"/><Relationship Id="rId22" Type="http://schemas.openxmlformats.org/officeDocument/2006/relationships/image" Target="../media/image45.png"/><Relationship Id="rId43" Type="http://schemas.openxmlformats.org/officeDocument/2006/relationships/image" Target="../media/image66.svg"/><Relationship Id="rId64" Type="http://schemas.openxmlformats.org/officeDocument/2006/relationships/image" Target="../media/image87.png"/><Relationship Id="rId118" Type="http://schemas.openxmlformats.org/officeDocument/2006/relationships/image" Target="../media/image141.png"/><Relationship Id="rId139" Type="http://schemas.openxmlformats.org/officeDocument/2006/relationships/image" Target="../media/image162.svg"/><Relationship Id="rId80" Type="http://schemas.openxmlformats.org/officeDocument/2006/relationships/image" Target="../media/image103.png"/><Relationship Id="rId85" Type="http://schemas.openxmlformats.org/officeDocument/2006/relationships/image" Target="../media/image108.svg"/><Relationship Id="rId150" Type="http://schemas.openxmlformats.org/officeDocument/2006/relationships/image" Target="../media/image173.svg"/><Relationship Id="rId155" Type="http://schemas.openxmlformats.org/officeDocument/2006/relationships/image" Target="../media/image178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33" Type="http://schemas.openxmlformats.org/officeDocument/2006/relationships/image" Target="../media/image56.svg"/><Relationship Id="rId38" Type="http://schemas.openxmlformats.org/officeDocument/2006/relationships/image" Target="../media/image61.png"/><Relationship Id="rId59" Type="http://schemas.openxmlformats.org/officeDocument/2006/relationships/image" Target="../media/image82.svg"/><Relationship Id="rId103" Type="http://schemas.openxmlformats.org/officeDocument/2006/relationships/image" Target="../media/image126.svg"/><Relationship Id="rId108" Type="http://schemas.openxmlformats.org/officeDocument/2006/relationships/image" Target="../media/image131.png"/><Relationship Id="rId124" Type="http://schemas.openxmlformats.org/officeDocument/2006/relationships/image" Target="../media/image147.png"/><Relationship Id="rId129" Type="http://schemas.openxmlformats.org/officeDocument/2006/relationships/image" Target="../media/image152.svg"/><Relationship Id="rId54" Type="http://schemas.openxmlformats.org/officeDocument/2006/relationships/image" Target="../media/image77.png"/><Relationship Id="rId70" Type="http://schemas.openxmlformats.org/officeDocument/2006/relationships/image" Target="../media/image93.png"/><Relationship Id="rId75" Type="http://schemas.openxmlformats.org/officeDocument/2006/relationships/image" Target="../media/image98.svg"/><Relationship Id="rId91" Type="http://schemas.openxmlformats.org/officeDocument/2006/relationships/image" Target="../media/image114.svg"/><Relationship Id="rId96" Type="http://schemas.openxmlformats.org/officeDocument/2006/relationships/image" Target="../media/image119.png"/><Relationship Id="rId140" Type="http://schemas.openxmlformats.org/officeDocument/2006/relationships/image" Target="../media/image163.png"/><Relationship Id="rId145" Type="http://schemas.openxmlformats.org/officeDocument/2006/relationships/image" Target="../media/image168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23" Type="http://schemas.openxmlformats.org/officeDocument/2006/relationships/image" Target="../media/image46.svg"/><Relationship Id="rId28" Type="http://schemas.openxmlformats.org/officeDocument/2006/relationships/image" Target="../media/image51.png"/><Relationship Id="rId49" Type="http://schemas.openxmlformats.org/officeDocument/2006/relationships/image" Target="../media/image72.svg"/><Relationship Id="rId114" Type="http://schemas.openxmlformats.org/officeDocument/2006/relationships/image" Target="../media/image137.png"/><Relationship Id="rId119" Type="http://schemas.openxmlformats.org/officeDocument/2006/relationships/image" Target="../media/image142.svg"/><Relationship Id="rId44" Type="http://schemas.openxmlformats.org/officeDocument/2006/relationships/image" Target="../media/image67.png"/><Relationship Id="rId60" Type="http://schemas.openxmlformats.org/officeDocument/2006/relationships/image" Target="../media/image83.png"/><Relationship Id="rId65" Type="http://schemas.openxmlformats.org/officeDocument/2006/relationships/image" Target="../media/image88.svg"/><Relationship Id="rId81" Type="http://schemas.openxmlformats.org/officeDocument/2006/relationships/image" Target="../media/image104.svg"/><Relationship Id="rId86" Type="http://schemas.openxmlformats.org/officeDocument/2006/relationships/image" Target="../media/image109.png"/><Relationship Id="rId130" Type="http://schemas.openxmlformats.org/officeDocument/2006/relationships/image" Target="../media/image153.png"/><Relationship Id="rId135" Type="http://schemas.openxmlformats.org/officeDocument/2006/relationships/image" Target="../media/image158.svg"/><Relationship Id="rId151" Type="http://schemas.openxmlformats.org/officeDocument/2006/relationships/image" Target="../media/image174.svg"/><Relationship Id="rId156" Type="http://schemas.openxmlformats.org/officeDocument/2006/relationships/image" Target="../media/image179.svg"/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39" Type="http://schemas.openxmlformats.org/officeDocument/2006/relationships/image" Target="../media/image62.svg"/><Relationship Id="rId109" Type="http://schemas.openxmlformats.org/officeDocument/2006/relationships/image" Target="../media/image132.svg"/><Relationship Id="rId34" Type="http://schemas.openxmlformats.org/officeDocument/2006/relationships/image" Target="../media/image57.png"/><Relationship Id="rId50" Type="http://schemas.openxmlformats.org/officeDocument/2006/relationships/image" Target="../media/image73.png"/><Relationship Id="rId55" Type="http://schemas.openxmlformats.org/officeDocument/2006/relationships/image" Target="../media/image78.svg"/><Relationship Id="rId76" Type="http://schemas.openxmlformats.org/officeDocument/2006/relationships/image" Target="../media/image99.png"/><Relationship Id="rId97" Type="http://schemas.openxmlformats.org/officeDocument/2006/relationships/image" Target="../media/image120.svg"/><Relationship Id="rId104" Type="http://schemas.openxmlformats.org/officeDocument/2006/relationships/image" Target="../media/image127.png"/><Relationship Id="rId120" Type="http://schemas.openxmlformats.org/officeDocument/2006/relationships/image" Target="../media/image143.png"/><Relationship Id="rId125" Type="http://schemas.openxmlformats.org/officeDocument/2006/relationships/image" Target="../media/image148.svg"/><Relationship Id="rId141" Type="http://schemas.openxmlformats.org/officeDocument/2006/relationships/image" Target="../media/image164.svg"/><Relationship Id="rId146" Type="http://schemas.openxmlformats.org/officeDocument/2006/relationships/image" Target="../media/image169.png"/><Relationship Id="rId7" Type="http://schemas.openxmlformats.org/officeDocument/2006/relationships/image" Target="../media/image30.svg"/><Relationship Id="rId71" Type="http://schemas.openxmlformats.org/officeDocument/2006/relationships/image" Target="../media/image94.svg"/><Relationship Id="rId92" Type="http://schemas.openxmlformats.org/officeDocument/2006/relationships/image" Target="../media/image115.png"/><Relationship Id="rId2" Type="http://schemas.openxmlformats.org/officeDocument/2006/relationships/image" Target="../media/image25.png"/><Relationship Id="rId29" Type="http://schemas.openxmlformats.org/officeDocument/2006/relationships/image" Target="../media/image52.svg"/><Relationship Id="rId24" Type="http://schemas.openxmlformats.org/officeDocument/2006/relationships/image" Target="../media/image47.png"/><Relationship Id="rId40" Type="http://schemas.openxmlformats.org/officeDocument/2006/relationships/image" Target="../media/image63.png"/><Relationship Id="rId45" Type="http://schemas.openxmlformats.org/officeDocument/2006/relationships/image" Target="../media/image68.svg"/><Relationship Id="rId66" Type="http://schemas.openxmlformats.org/officeDocument/2006/relationships/image" Target="../media/image89.png"/><Relationship Id="rId87" Type="http://schemas.openxmlformats.org/officeDocument/2006/relationships/image" Target="../media/image110.svg"/><Relationship Id="rId110" Type="http://schemas.openxmlformats.org/officeDocument/2006/relationships/image" Target="../media/image133.png"/><Relationship Id="rId115" Type="http://schemas.openxmlformats.org/officeDocument/2006/relationships/image" Target="../media/image138.svg"/><Relationship Id="rId131" Type="http://schemas.openxmlformats.org/officeDocument/2006/relationships/image" Target="../media/image154.svg"/><Relationship Id="rId136" Type="http://schemas.openxmlformats.org/officeDocument/2006/relationships/image" Target="../media/image159.png"/><Relationship Id="rId157" Type="http://schemas.openxmlformats.org/officeDocument/2006/relationships/image" Target="../media/image180.svg"/><Relationship Id="rId61" Type="http://schemas.openxmlformats.org/officeDocument/2006/relationships/image" Target="../media/image84.svg"/><Relationship Id="rId82" Type="http://schemas.openxmlformats.org/officeDocument/2006/relationships/image" Target="../media/image105.png"/><Relationship Id="rId152" Type="http://schemas.openxmlformats.org/officeDocument/2006/relationships/image" Target="../media/image175.svg"/><Relationship Id="rId19" Type="http://schemas.openxmlformats.org/officeDocument/2006/relationships/image" Target="../media/image42.svg"/><Relationship Id="rId14" Type="http://schemas.openxmlformats.org/officeDocument/2006/relationships/image" Target="../media/image37.png"/><Relationship Id="rId30" Type="http://schemas.openxmlformats.org/officeDocument/2006/relationships/image" Target="../media/image53.png"/><Relationship Id="rId35" Type="http://schemas.openxmlformats.org/officeDocument/2006/relationships/image" Target="../media/image58.svg"/><Relationship Id="rId56" Type="http://schemas.openxmlformats.org/officeDocument/2006/relationships/image" Target="../media/image79.png"/><Relationship Id="rId77" Type="http://schemas.openxmlformats.org/officeDocument/2006/relationships/image" Target="../media/image100.svg"/><Relationship Id="rId100" Type="http://schemas.openxmlformats.org/officeDocument/2006/relationships/image" Target="../media/image123.png"/><Relationship Id="rId105" Type="http://schemas.openxmlformats.org/officeDocument/2006/relationships/image" Target="../media/image128.svg"/><Relationship Id="rId126" Type="http://schemas.openxmlformats.org/officeDocument/2006/relationships/image" Target="../media/image149.png"/><Relationship Id="rId147" Type="http://schemas.openxmlformats.org/officeDocument/2006/relationships/image" Target="../media/image170.svg"/><Relationship Id="rId8" Type="http://schemas.openxmlformats.org/officeDocument/2006/relationships/image" Target="../media/image31.png"/><Relationship Id="rId51" Type="http://schemas.openxmlformats.org/officeDocument/2006/relationships/image" Target="../media/image74.svg"/><Relationship Id="rId72" Type="http://schemas.openxmlformats.org/officeDocument/2006/relationships/image" Target="../media/image95.png"/><Relationship Id="rId93" Type="http://schemas.openxmlformats.org/officeDocument/2006/relationships/image" Target="../media/image116.svg"/><Relationship Id="rId98" Type="http://schemas.openxmlformats.org/officeDocument/2006/relationships/image" Target="../media/image121.png"/><Relationship Id="rId121" Type="http://schemas.openxmlformats.org/officeDocument/2006/relationships/image" Target="../media/image144.svg"/><Relationship Id="rId142" Type="http://schemas.openxmlformats.org/officeDocument/2006/relationships/image" Target="../media/image165.png"/><Relationship Id="rId3" Type="http://schemas.openxmlformats.org/officeDocument/2006/relationships/image" Target="../media/image26.svg"/><Relationship Id="rId25" Type="http://schemas.openxmlformats.org/officeDocument/2006/relationships/image" Target="../media/image48.svg"/><Relationship Id="rId46" Type="http://schemas.openxmlformats.org/officeDocument/2006/relationships/image" Target="../media/image69.png"/><Relationship Id="rId67" Type="http://schemas.openxmlformats.org/officeDocument/2006/relationships/image" Target="../media/image90.svg"/><Relationship Id="rId116" Type="http://schemas.openxmlformats.org/officeDocument/2006/relationships/image" Target="../media/image139.png"/><Relationship Id="rId137" Type="http://schemas.openxmlformats.org/officeDocument/2006/relationships/image" Target="../media/image160.svg"/><Relationship Id="rId158" Type="http://schemas.openxmlformats.org/officeDocument/2006/relationships/image" Target="../media/image181.svg"/><Relationship Id="rId20" Type="http://schemas.openxmlformats.org/officeDocument/2006/relationships/image" Target="../media/image43.png"/><Relationship Id="rId41" Type="http://schemas.openxmlformats.org/officeDocument/2006/relationships/image" Target="../media/image64.svg"/><Relationship Id="rId62" Type="http://schemas.openxmlformats.org/officeDocument/2006/relationships/image" Target="../media/image85.png"/><Relationship Id="rId83" Type="http://schemas.openxmlformats.org/officeDocument/2006/relationships/image" Target="../media/image106.svg"/><Relationship Id="rId88" Type="http://schemas.openxmlformats.org/officeDocument/2006/relationships/image" Target="../media/image111.png"/><Relationship Id="rId111" Type="http://schemas.openxmlformats.org/officeDocument/2006/relationships/image" Target="../media/image134.svg"/><Relationship Id="rId132" Type="http://schemas.openxmlformats.org/officeDocument/2006/relationships/image" Target="../media/image155.png"/><Relationship Id="rId153" Type="http://schemas.openxmlformats.org/officeDocument/2006/relationships/image" Target="../media/image176.svg"/><Relationship Id="rId15" Type="http://schemas.openxmlformats.org/officeDocument/2006/relationships/image" Target="../media/image38.svg"/><Relationship Id="rId36" Type="http://schemas.openxmlformats.org/officeDocument/2006/relationships/image" Target="../media/image59.png"/><Relationship Id="rId57" Type="http://schemas.openxmlformats.org/officeDocument/2006/relationships/image" Target="../media/image80.svg"/><Relationship Id="rId106" Type="http://schemas.openxmlformats.org/officeDocument/2006/relationships/image" Target="../media/image129.png"/><Relationship Id="rId127" Type="http://schemas.openxmlformats.org/officeDocument/2006/relationships/image" Target="../media/image150.svg"/><Relationship Id="rId10" Type="http://schemas.openxmlformats.org/officeDocument/2006/relationships/image" Target="../media/image33.png"/><Relationship Id="rId31" Type="http://schemas.openxmlformats.org/officeDocument/2006/relationships/image" Target="../media/image54.svg"/><Relationship Id="rId52" Type="http://schemas.openxmlformats.org/officeDocument/2006/relationships/image" Target="../media/image75.png"/><Relationship Id="rId73" Type="http://schemas.openxmlformats.org/officeDocument/2006/relationships/image" Target="../media/image96.svg"/><Relationship Id="rId78" Type="http://schemas.openxmlformats.org/officeDocument/2006/relationships/image" Target="../media/image101.png"/><Relationship Id="rId94" Type="http://schemas.openxmlformats.org/officeDocument/2006/relationships/image" Target="../media/image117.png"/><Relationship Id="rId99" Type="http://schemas.openxmlformats.org/officeDocument/2006/relationships/image" Target="../media/image122.svg"/><Relationship Id="rId101" Type="http://schemas.openxmlformats.org/officeDocument/2006/relationships/image" Target="../media/image124.svg"/><Relationship Id="rId122" Type="http://schemas.openxmlformats.org/officeDocument/2006/relationships/image" Target="../media/image145.png"/><Relationship Id="rId143" Type="http://schemas.openxmlformats.org/officeDocument/2006/relationships/image" Target="../media/image166.svg"/><Relationship Id="rId148" Type="http://schemas.openxmlformats.org/officeDocument/2006/relationships/image" Target="../media/image171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26" Type="http://schemas.openxmlformats.org/officeDocument/2006/relationships/image" Target="../media/image49.png"/><Relationship Id="rId47" Type="http://schemas.openxmlformats.org/officeDocument/2006/relationships/image" Target="../media/image70.svg"/><Relationship Id="rId68" Type="http://schemas.openxmlformats.org/officeDocument/2006/relationships/image" Target="../media/image91.png"/><Relationship Id="rId89" Type="http://schemas.openxmlformats.org/officeDocument/2006/relationships/image" Target="../media/image112.svg"/><Relationship Id="rId112" Type="http://schemas.openxmlformats.org/officeDocument/2006/relationships/image" Target="../media/image135.png"/><Relationship Id="rId133" Type="http://schemas.openxmlformats.org/officeDocument/2006/relationships/image" Target="../media/image156.svg"/><Relationship Id="rId154" Type="http://schemas.openxmlformats.org/officeDocument/2006/relationships/image" Target="../media/image177.svg"/><Relationship Id="rId16" Type="http://schemas.openxmlformats.org/officeDocument/2006/relationships/image" Target="../media/image39.png"/><Relationship Id="rId37" Type="http://schemas.openxmlformats.org/officeDocument/2006/relationships/image" Target="../media/image60.svg"/><Relationship Id="rId58" Type="http://schemas.openxmlformats.org/officeDocument/2006/relationships/image" Target="../media/image81.png"/><Relationship Id="rId79" Type="http://schemas.openxmlformats.org/officeDocument/2006/relationships/image" Target="../media/image102.svg"/><Relationship Id="rId102" Type="http://schemas.openxmlformats.org/officeDocument/2006/relationships/image" Target="../media/image125.png"/><Relationship Id="rId123" Type="http://schemas.openxmlformats.org/officeDocument/2006/relationships/image" Target="../media/image146.svg"/><Relationship Id="rId144" Type="http://schemas.openxmlformats.org/officeDocument/2006/relationships/image" Target="../media/image167.png"/><Relationship Id="rId90" Type="http://schemas.openxmlformats.org/officeDocument/2006/relationships/image" Target="../media/image113.png"/><Relationship Id="rId27" Type="http://schemas.openxmlformats.org/officeDocument/2006/relationships/image" Target="../media/image50.svg"/><Relationship Id="rId48" Type="http://schemas.openxmlformats.org/officeDocument/2006/relationships/image" Target="../media/image71.png"/><Relationship Id="rId69" Type="http://schemas.openxmlformats.org/officeDocument/2006/relationships/image" Target="../media/image92.svg"/><Relationship Id="rId113" Type="http://schemas.openxmlformats.org/officeDocument/2006/relationships/image" Target="../media/image136.svg"/><Relationship Id="rId134" Type="http://schemas.openxmlformats.org/officeDocument/2006/relationships/image" Target="../media/image157.png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97.svg"/><Relationship Id="rId21" Type="http://schemas.openxmlformats.org/officeDocument/2006/relationships/image" Target="../media/image201.svg"/><Relationship Id="rId42" Type="http://schemas.openxmlformats.org/officeDocument/2006/relationships/image" Target="../media/image222.png"/><Relationship Id="rId63" Type="http://schemas.openxmlformats.org/officeDocument/2006/relationships/image" Target="../media/image243.svg"/><Relationship Id="rId84" Type="http://schemas.openxmlformats.org/officeDocument/2006/relationships/image" Target="../media/image264.png"/><Relationship Id="rId138" Type="http://schemas.openxmlformats.org/officeDocument/2006/relationships/image" Target="../media/image318.png"/><Relationship Id="rId107" Type="http://schemas.openxmlformats.org/officeDocument/2006/relationships/image" Target="../media/image287.svg"/><Relationship Id="rId11" Type="http://schemas.openxmlformats.org/officeDocument/2006/relationships/image" Target="../media/image191.svg"/><Relationship Id="rId32" Type="http://schemas.openxmlformats.org/officeDocument/2006/relationships/image" Target="../media/image212.png"/><Relationship Id="rId53" Type="http://schemas.openxmlformats.org/officeDocument/2006/relationships/image" Target="../media/image233.svg"/><Relationship Id="rId74" Type="http://schemas.openxmlformats.org/officeDocument/2006/relationships/image" Target="../media/image254.png"/><Relationship Id="rId128" Type="http://schemas.openxmlformats.org/officeDocument/2006/relationships/image" Target="../media/image308.png"/><Relationship Id="rId149" Type="http://schemas.openxmlformats.org/officeDocument/2006/relationships/image" Target="../media/image328.svg"/><Relationship Id="rId5" Type="http://schemas.openxmlformats.org/officeDocument/2006/relationships/image" Target="../media/image185.svg"/><Relationship Id="rId95" Type="http://schemas.openxmlformats.org/officeDocument/2006/relationships/image" Target="../media/image275.svg"/><Relationship Id="rId22" Type="http://schemas.openxmlformats.org/officeDocument/2006/relationships/image" Target="../media/image202.png"/><Relationship Id="rId43" Type="http://schemas.openxmlformats.org/officeDocument/2006/relationships/image" Target="../media/image223.svg"/><Relationship Id="rId64" Type="http://schemas.openxmlformats.org/officeDocument/2006/relationships/image" Target="../media/image244.png"/><Relationship Id="rId118" Type="http://schemas.openxmlformats.org/officeDocument/2006/relationships/image" Target="../media/image298.png"/><Relationship Id="rId139" Type="http://schemas.openxmlformats.org/officeDocument/2006/relationships/image" Target="../media/image319.svg"/><Relationship Id="rId80" Type="http://schemas.openxmlformats.org/officeDocument/2006/relationships/image" Target="../media/image260.png"/><Relationship Id="rId85" Type="http://schemas.openxmlformats.org/officeDocument/2006/relationships/image" Target="../media/image265.svg"/><Relationship Id="rId150" Type="http://schemas.openxmlformats.org/officeDocument/2006/relationships/image" Target="../media/image329.svg"/><Relationship Id="rId155" Type="http://schemas.openxmlformats.org/officeDocument/2006/relationships/image" Target="../media/image334.svg"/><Relationship Id="rId12" Type="http://schemas.openxmlformats.org/officeDocument/2006/relationships/image" Target="../media/image192.png"/><Relationship Id="rId17" Type="http://schemas.openxmlformats.org/officeDocument/2006/relationships/image" Target="../media/image197.svg"/><Relationship Id="rId33" Type="http://schemas.openxmlformats.org/officeDocument/2006/relationships/image" Target="../media/image213.svg"/><Relationship Id="rId38" Type="http://schemas.openxmlformats.org/officeDocument/2006/relationships/image" Target="../media/image218.png"/><Relationship Id="rId59" Type="http://schemas.openxmlformats.org/officeDocument/2006/relationships/image" Target="../media/image239.svg"/><Relationship Id="rId103" Type="http://schemas.openxmlformats.org/officeDocument/2006/relationships/image" Target="../media/image283.svg"/><Relationship Id="rId108" Type="http://schemas.openxmlformats.org/officeDocument/2006/relationships/image" Target="../media/image288.png"/><Relationship Id="rId124" Type="http://schemas.openxmlformats.org/officeDocument/2006/relationships/image" Target="../media/image304.png"/><Relationship Id="rId129" Type="http://schemas.openxmlformats.org/officeDocument/2006/relationships/image" Target="../media/image309.svg"/><Relationship Id="rId54" Type="http://schemas.openxmlformats.org/officeDocument/2006/relationships/image" Target="../media/image234.png"/><Relationship Id="rId70" Type="http://schemas.openxmlformats.org/officeDocument/2006/relationships/image" Target="../media/image250.png"/><Relationship Id="rId75" Type="http://schemas.openxmlformats.org/officeDocument/2006/relationships/image" Target="../media/image255.svg"/><Relationship Id="rId91" Type="http://schemas.openxmlformats.org/officeDocument/2006/relationships/image" Target="../media/image271.svg"/><Relationship Id="rId96" Type="http://schemas.openxmlformats.org/officeDocument/2006/relationships/image" Target="../media/image276.png"/><Relationship Id="rId140" Type="http://schemas.openxmlformats.org/officeDocument/2006/relationships/image" Target="../media/image320.png"/><Relationship Id="rId145" Type="http://schemas.openxmlformats.org/officeDocument/2006/relationships/image" Target="../media/image325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6.png"/><Relationship Id="rId23" Type="http://schemas.openxmlformats.org/officeDocument/2006/relationships/image" Target="../media/image203.svg"/><Relationship Id="rId28" Type="http://schemas.openxmlformats.org/officeDocument/2006/relationships/image" Target="../media/image208.png"/><Relationship Id="rId49" Type="http://schemas.openxmlformats.org/officeDocument/2006/relationships/image" Target="../media/image229.svg"/><Relationship Id="rId114" Type="http://schemas.openxmlformats.org/officeDocument/2006/relationships/image" Target="../media/image294.png"/><Relationship Id="rId119" Type="http://schemas.openxmlformats.org/officeDocument/2006/relationships/image" Target="../media/image299.svg"/><Relationship Id="rId44" Type="http://schemas.openxmlformats.org/officeDocument/2006/relationships/image" Target="../media/image224.png"/><Relationship Id="rId60" Type="http://schemas.openxmlformats.org/officeDocument/2006/relationships/image" Target="../media/image240.png"/><Relationship Id="rId65" Type="http://schemas.openxmlformats.org/officeDocument/2006/relationships/image" Target="../media/image245.svg"/><Relationship Id="rId81" Type="http://schemas.openxmlformats.org/officeDocument/2006/relationships/image" Target="../media/image261.svg"/><Relationship Id="rId86" Type="http://schemas.openxmlformats.org/officeDocument/2006/relationships/image" Target="../media/image266.png"/><Relationship Id="rId130" Type="http://schemas.openxmlformats.org/officeDocument/2006/relationships/image" Target="../media/image310.png"/><Relationship Id="rId135" Type="http://schemas.openxmlformats.org/officeDocument/2006/relationships/image" Target="../media/image315.svg"/><Relationship Id="rId151" Type="http://schemas.openxmlformats.org/officeDocument/2006/relationships/image" Target="../media/image330.svg"/><Relationship Id="rId156" Type="http://schemas.openxmlformats.org/officeDocument/2006/relationships/image" Target="../media/image335.svg"/><Relationship Id="rId13" Type="http://schemas.openxmlformats.org/officeDocument/2006/relationships/image" Target="../media/image193.svg"/><Relationship Id="rId18" Type="http://schemas.openxmlformats.org/officeDocument/2006/relationships/image" Target="../media/image198.png"/><Relationship Id="rId39" Type="http://schemas.openxmlformats.org/officeDocument/2006/relationships/image" Target="../media/image219.svg"/><Relationship Id="rId109" Type="http://schemas.openxmlformats.org/officeDocument/2006/relationships/image" Target="../media/image289.svg"/><Relationship Id="rId34" Type="http://schemas.openxmlformats.org/officeDocument/2006/relationships/image" Target="../media/image214.png"/><Relationship Id="rId50" Type="http://schemas.openxmlformats.org/officeDocument/2006/relationships/image" Target="../media/image230.png"/><Relationship Id="rId55" Type="http://schemas.openxmlformats.org/officeDocument/2006/relationships/image" Target="../media/image235.svg"/><Relationship Id="rId76" Type="http://schemas.openxmlformats.org/officeDocument/2006/relationships/image" Target="../media/image256.png"/><Relationship Id="rId97" Type="http://schemas.openxmlformats.org/officeDocument/2006/relationships/image" Target="../media/image277.svg"/><Relationship Id="rId104" Type="http://schemas.openxmlformats.org/officeDocument/2006/relationships/image" Target="../media/image284.png"/><Relationship Id="rId120" Type="http://schemas.openxmlformats.org/officeDocument/2006/relationships/image" Target="../media/image300.png"/><Relationship Id="rId125" Type="http://schemas.openxmlformats.org/officeDocument/2006/relationships/image" Target="../media/image305.svg"/><Relationship Id="rId141" Type="http://schemas.openxmlformats.org/officeDocument/2006/relationships/image" Target="../media/image321.svg"/><Relationship Id="rId146" Type="http://schemas.openxmlformats.org/officeDocument/2006/relationships/image" Target="../media/image15.png"/><Relationship Id="rId7" Type="http://schemas.openxmlformats.org/officeDocument/2006/relationships/image" Target="../media/image187.svg"/><Relationship Id="rId71" Type="http://schemas.openxmlformats.org/officeDocument/2006/relationships/image" Target="../media/image251.svg"/><Relationship Id="rId92" Type="http://schemas.openxmlformats.org/officeDocument/2006/relationships/image" Target="../media/image272.png"/><Relationship Id="rId2" Type="http://schemas.openxmlformats.org/officeDocument/2006/relationships/image" Target="../media/image182.png"/><Relationship Id="rId29" Type="http://schemas.openxmlformats.org/officeDocument/2006/relationships/image" Target="../media/image209.svg"/><Relationship Id="rId24" Type="http://schemas.openxmlformats.org/officeDocument/2006/relationships/image" Target="../media/image204.png"/><Relationship Id="rId40" Type="http://schemas.openxmlformats.org/officeDocument/2006/relationships/image" Target="../media/image220.png"/><Relationship Id="rId45" Type="http://schemas.openxmlformats.org/officeDocument/2006/relationships/image" Target="../media/image225.svg"/><Relationship Id="rId66" Type="http://schemas.openxmlformats.org/officeDocument/2006/relationships/image" Target="../media/image246.png"/><Relationship Id="rId87" Type="http://schemas.openxmlformats.org/officeDocument/2006/relationships/image" Target="../media/image267.svg"/><Relationship Id="rId110" Type="http://schemas.openxmlformats.org/officeDocument/2006/relationships/image" Target="../media/image290.png"/><Relationship Id="rId115" Type="http://schemas.openxmlformats.org/officeDocument/2006/relationships/image" Target="../media/image295.svg"/><Relationship Id="rId131" Type="http://schemas.openxmlformats.org/officeDocument/2006/relationships/image" Target="../media/image311.svg"/><Relationship Id="rId136" Type="http://schemas.openxmlformats.org/officeDocument/2006/relationships/image" Target="../media/image316.png"/><Relationship Id="rId157" Type="http://schemas.openxmlformats.org/officeDocument/2006/relationships/image" Target="../media/image336.svg"/><Relationship Id="rId61" Type="http://schemas.openxmlformats.org/officeDocument/2006/relationships/image" Target="../media/image241.svg"/><Relationship Id="rId82" Type="http://schemas.openxmlformats.org/officeDocument/2006/relationships/image" Target="../media/image262.png"/><Relationship Id="rId152" Type="http://schemas.openxmlformats.org/officeDocument/2006/relationships/image" Target="../media/image331.svg"/><Relationship Id="rId19" Type="http://schemas.openxmlformats.org/officeDocument/2006/relationships/image" Target="../media/image199.svg"/><Relationship Id="rId14" Type="http://schemas.openxmlformats.org/officeDocument/2006/relationships/image" Target="../media/image194.png"/><Relationship Id="rId30" Type="http://schemas.openxmlformats.org/officeDocument/2006/relationships/image" Target="../media/image210.png"/><Relationship Id="rId35" Type="http://schemas.openxmlformats.org/officeDocument/2006/relationships/image" Target="../media/image215.svg"/><Relationship Id="rId56" Type="http://schemas.openxmlformats.org/officeDocument/2006/relationships/image" Target="../media/image236.png"/><Relationship Id="rId77" Type="http://schemas.openxmlformats.org/officeDocument/2006/relationships/image" Target="../media/image257.svg"/><Relationship Id="rId100" Type="http://schemas.openxmlformats.org/officeDocument/2006/relationships/image" Target="../media/image280.png"/><Relationship Id="rId105" Type="http://schemas.openxmlformats.org/officeDocument/2006/relationships/image" Target="../media/image285.svg"/><Relationship Id="rId126" Type="http://schemas.openxmlformats.org/officeDocument/2006/relationships/image" Target="../media/image306.png"/><Relationship Id="rId147" Type="http://schemas.openxmlformats.org/officeDocument/2006/relationships/image" Target="../media/image326.svg"/><Relationship Id="rId8" Type="http://schemas.openxmlformats.org/officeDocument/2006/relationships/image" Target="../media/image188.png"/><Relationship Id="rId51" Type="http://schemas.openxmlformats.org/officeDocument/2006/relationships/image" Target="../media/image231.svg"/><Relationship Id="rId72" Type="http://schemas.openxmlformats.org/officeDocument/2006/relationships/image" Target="../media/image252.png"/><Relationship Id="rId93" Type="http://schemas.openxmlformats.org/officeDocument/2006/relationships/image" Target="../media/image273.svg"/><Relationship Id="rId98" Type="http://schemas.openxmlformats.org/officeDocument/2006/relationships/image" Target="../media/image278.png"/><Relationship Id="rId121" Type="http://schemas.openxmlformats.org/officeDocument/2006/relationships/image" Target="../media/image301.svg"/><Relationship Id="rId142" Type="http://schemas.openxmlformats.org/officeDocument/2006/relationships/image" Target="../media/image322.png"/><Relationship Id="rId3" Type="http://schemas.openxmlformats.org/officeDocument/2006/relationships/image" Target="../media/image183.svg"/><Relationship Id="rId25" Type="http://schemas.openxmlformats.org/officeDocument/2006/relationships/image" Target="../media/image205.svg"/><Relationship Id="rId46" Type="http://schemas.openxmlformats.org/officeDocument/2006/relationships/image" Target="../media/image226.png"/><Relationship Id="rId67" Type="http://schemas.openxmlformats.org/officeDocument/2006/relationships/image" Target="../media/image247.svg"/><Relationship Id="rId116" Type="http://schemas.openxmlformats.org/officeDocument/2006/relationships/image" Target="../media/image296.png"/><Relationship Id="rId137" Type="http://schemas.openxmlformats.org/officeDocument/2006/relationships/image" Target="../media/image317.svg"/><Relationship Id="rId158" Type="http://schemas.openxmlformats.org/officeDocument/2006/relationships/image" Target="../media/image337.svg"/><Relationship Id="rId20" Type="http://schemas.openxmlformats.org/officeDocument/2006/relationships/image" Target="../media/image200.png"/><Relationship Id="rId41" Type="http://schemas.openxmlformats.org/officeDocument/2006/relationships/image" Target="../media/image221.svg"/><Relationship Id="rId62" Type="http://schemas.openxmlformats.org/officeDocument/2006/relationships/image" Target="../media/image242.png"/><Relationship Id="rId83" Type="http://schemas.openxmlformats.org/officeDocument/2006/relationships/image" Target="../media/image263.svg"/><Relationship Id="rId88" Type="http://schemas.openxmlformats.org/officeDocument/2006/relationships/image" Target="../media/image268.png"/><Relationship Id="rId111" Type="http://schemas.openxmlformats.org/officeDocument/2006/relationships/image" Target="../media/image291.svg"/><Relationship Id="rId132" Type="http://schemas.openxmlformats.org/officeDocument/2006/relationships/image" Target="../media/image312.png"/><Relationship Id="rId153" Type="http://schemas.openxmlformats.org/officeDocument/2006/relationships/image" Target="../media/image332.svg"/><Relationship Id="rId15" Type="http://schemas.openxmlformats.org/officeDocument/2006/relationships/image" Target="../media/image195.svg"/><Relationship Id="rId36" Type="http://schemas.openxmlformats.org/officeDocument/2006/relationships/image" Target="../media/image216.png"/><Relationship Id="rId57" Type="http://schemas.openxmlformats.org/officeDocument/2006/relationships/image" Target="../media/image237.svg"/><Relationship Id="rId106" Type="http://schemas.openxmlformats.org/officeDocument/2006/relationships/image" Target="../media/image286.png"/><Relationship Id="rId127" Type="http://schemas.openxmlformats.org/officeDocument/2006/relationships/image" Target="../media/image307.svg"/><Relationship Id="rId10" Type="http://schemas.openxmlformats.org/officeDocument/2006/relationships/image" Target="../media/image190.png"/><Relationship Id="rId31" Type="http://schemas.openxmlformats.org/officeDocument/2006/relationships/image" Target="../media/image211.svg"/><Relationship Id="rId52" Type="http://schemas.openxmlformats.org/officeDocument/2006/relationships/image" Target="../media/image232.png"/><Relationship Id="rId73" Type="http://schemas.openxmlformats.org/officeDocument/2006/relationships/image" Target="../media/image253.svg"/><Relationship Id="rId78" Type="http://schemas.openxmlformats.org/officeDocument/2006/relationships/image" Target="../media/image258.png"/><Relationship Id="rId94" Type="http://schemas.openxmlformats.org/officeDocument/2006/relationships/image" Target="../media/image274.png"/><Relationship Id="rId99" Type="http://schemas.openxmlformats.org/officeDocument/2006/relationships/image" Target="../media/image279.svg"/><Relationship Id="rId101" Type="http://schemas.openxmlformats.org/officeDocument/2006/relationships/image" Target="../media/image281.svg"/><Relationship Id="rId122" Type="http://schemas.openxmlformats.org/officeDocument/2006/relationships/image" Target="../media/image302.png"/><Relationship Id="rId143" Type="http://schemas.openxmlformats.org/officeDocument/2006/relationships/image" Target="../media/image323.svg"/><Relationship Id="rId148" Type="http://schemas.openxmlformats.org/officeDocument/2006/relationships/image" Target="../media/image327.svg"/><Relationship Id="rId4" Type="http://schemas.openxmlformats.org/officeDocument/2006/relationships/image" Target="../media/image184.png"/><Relationship Id="rId9" Type="http://schemas.openxmlformats.org/officeDocument/2006/relationships/image" Target="../media/image189.svg"/><Relationship Id="rId26" Type="http://schemas.openxmlformats.org/officeDocument/2006/relationships/image" Target="../media/image206.png"/><Relationship Id="rId47" Type="http://schemas.openxmlformats.org/officeDocument/2006/relationships/image" Target="../media/image227.svg"/><Relationship Id="rId68" Type="http://schemas.openxmlformats.org/officeDocument/2006/relationships/image" Target="../media/image248.png"/><Relationship Id="rId89" Type="http://schemas.openxmlformats.org/officeDocument/2006/relationships/image" Target="../media/image269.svg"/><Relationship Id="rId112" Type="http://schemas.openxmlformats.org/officeDocument/2006/relationships/image" Target="../media/image292.png"/><Relationship Id="rId133" Type="http://schemas.openxmlformats.org/officeDocument/2006/relationships/image" Target="../media/image313.svg"/><Relationship Id="rId154" Type="http://schemas.openxmlformats.org/officeDocument/2006/relationships/image" Target="../media/image333.svg"/><Relationship Id="rId16" Type="http://schemas.openxmlformats.org/officeDocument/2006/relationships/image" Target="../media/image196.png"/><Relationship Id="rId37" Type="http://schemas.openxmlformats.org/officeDocument/2006/relationships/image" Target="../media/image217.svg"/><Relationship Id="rId58" Type="http://schemas.openxmlformats.org/officeDocument/2006/relationships/image" Target="../media/image238.png"/><Relationship Id="rId79" Type="http://schemas.openxmlformats.org/officeDocument/2006/relationships/image" Target="../media/image259.svg"/><Relationship Id="rId102" Type="http://schemas.openxmlformats.org/officeDocument/2006/relationships/image" Target="../media/image282.png"/><Relationship Id="rId123" Type="http://schemas.openxmlformats.org/officeDocument/2006/relationships/image" Target="../media/image303.svg"/><Relationship Id="rId144" Type="http://schemas.openxmlformats.org/officeDocument/2006/relationships/image" Target="../media/image324.png"/><Relationship Id="rId90" Type="http://schemas.openxmlformats.org/officeDocument/2006/relationships/image" Target="../media/image270.png"/><Relationship Id="rId27" Type="http://schemas.openxmlformats.org/officeDocument/2006/relationships/image" Target="../media/image207.svg"/><Relationship Id="rId48" Type="http://schemas.openxmlformats.org/officeDocument/2006/relationships/image" Target="../media/image228.png"/><Relationship Id="rId69" Type="http://schemas.openxmlformats.org/officeDocument/2006/relationships/image" Target="../media/image249.svg"/><Relationship Id="rId113" Type="http://schemas.openxmlformats.org/officeDocument/2006/relationships/image" Target="../media/image293.svg"/><Relationship Id="rId134" Type="http://schemas.openxmlformats.org/officeDocument/2006/relationships/image" Target="../media/image314.png"/></Relationships>
</file>

<file path=ppt/slides/_rels/slide2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53.svg"/><Relationship Id="rId21" Type="http://schemas.openxmlformats.org/officeDocument/2006/relationships/image" Target="../media/image357.svg"/><Relationship Id="rId42" Type="http://schemas.openxmlformats.org/officeDocument/2006/relationships/image" Target="../media/image378.png"/><Relationship Id="rId63" Type="http://schemas.openxmlformats.org/officeDocument/2006/relationships/image" Target="../media/image399.svg"/><Relationship Id="rId84" Type="http://schemas.openxmlformats.org/officeDocument/2006/relationships/image" Target="../media/image420.png"/><Relationship Id="rId138" Type="http://schemas.openxmlformats.org/officeDocument/2006/relationships/image" Target="../media/image474.png"/><Relationship Id="rId107" Type="http://schemas.openxmlformats.org/officeDocument/2006/relationships/image" Target="../media/image443.svg"/><Relationship Id="rId11" Type="http://schemas.openxmlformats.org/officeDocument/2006/relationships/image" Target="../media/image347.svg"/><Relationship Id="rId32" Type="http://schemas.openxmlformats.org/officeDocument/2006/relationships/image" Target="../media/image368.png"/><Relationship Id="rId53" Type="http://schemas.openxmlformats.org/officeDocument/2006/relationships/image" Target="../media/image389.svg"/><Relationship Id="rId74" Type="http://schemas.openxmlformats.org/officeDocument/2006/relationships/image" Target="../media/image410.png"/><Relationship Id="rId128" Type="http://schemas.openxmlformats.org/officeDocument/2006/relationships/image" Target="../media/image464.png"/><Relationship Id="rId149" Type="http://schemas.openxmlformats.org/officeDocument/2006/relationships/image" Target="../media/image485.svg"/><Relationship Id="rId5" Type="http://schemas.openxmlformats.org/officeDocument/2006/relationships/image" Target="../media/image341.svg"/><Relationship Id="rId95" Type="http://schemas.openxmlformats.org/officeDocument/2006/relationships/image" Target="../media/image431.svg"/><Relationship Id="rId22" Type="http://schemas.openxmlformats.org/officeDocument/2006/relationships/image" Target="../media/image358.png"/><Relationship Id="rId43" Type="http://schemas.openxmlformats.org/officeDocument/2006/relationships/image" Target="../media/image379.svg"/><Relationship Id="rId64" Type="http://schemas.openxmlformats.org/officeDocument/2006/relationships/image" Target="../media/image400.png"/><Relationship Id="rId118" Type="http://schemas.openxmlformats.org/officeDocument/2006/relationships/image" Target="../media/image454.png"/><Relationship Id="rId139" Type="http://schemas.openxmlformats.org/officeDocument/2006/relationships/image" Target="../media/image475.svg"/><Relationship Id="rId80" Type="http://schemas.openxmlformats.org/officeDocument/2006/relationships/image" Target="../media/image416.png"/><Relationship Id="rId85" Type="http://schemas.openxmlformats.org/officeDocument/2006/relationships/image" Target="../media/image421.svg"/><Relationship Id="rId150" Type="http://schemas.openxmlformats.org/officeDocument/2006/relationships/image" Target="../media/image486.svg"/><Relationship Id="rId155" Type="http://schemas.openxmlformats.org/officeDocument/2006/relationships/image" Target="../media/image491.svg"/><Relationship Id="rId12" Type="http://schemas.openxmlformats.org/officeDocument/2006/relationships/image" Target="../media/image348.png"/><Relationship Id="rId17" Type="http://schemas.openxmlformats.org/officeDocument/2006/relationships/image" Target="../media/image353.svg"/><Relationship Id="rId33" Type="http://schemas.openxmlformats.org/officeDocument/2006/relationships/image" Target="../media/image369.svg"/><Relationship Id="rId38" Type="http://schemas.openxmlformats.org/officeDocument/2006/relationships/image" Target="../media/image374.png"/><Relationship Id="rId59" Type="http://schemas.openxmlformats.org/officeDocument/2006/relationships/image" Target="../media/image395.svg"/><Relationship Id="rId103" Type="http://schemas.openxmlformats.org/officeDocument/2006/relationships/image" Target="../media/image439.svg"/><Relationship Id="rId108" Type="http://schemas.openxmlformats.org/officeDocument/2006/relationships/image" Target="../media/image444.png"/><Relationship Id="rId124" Type="http://schemas.openxmlformats.org/officeDocument/2006/relationships/image" Target="../media/image460.png"/><Relationship Id="rId129" Type="http://schemas.openxmlformats.org/officeDocument/2006/relationships/image" Target="../media/image465.svg"/><Relationship Id="rId54" Type="http://schemas.openxmlformats.org/officeDocument/2006/relationships/image" Target="../media/image390.png"/><Relationship Id="rId70" Type="http://schemas.openxmlformats.org/officeDocument/2006/relationships/image" Target="../media/image406.png"/><Relationship Id="rId75" Type="http://schemas.openxmlformats.org/officeDocument/2006/relationships/image" Target="../media/image411.svg"/><Relationship Id="rId91" Type="http://schemas.openxmlformats.org/officeDocument/2006/relationships/image" Target="../media/image427.svg"/><Relationship Id="rId96" Type="http://schemas.openxmlformats.org/officeDocument/2006/relationships/image" Target="../media/image432.png"/><Relationship Id="rId140" Type="http://schemas.openxmlformats.org/officeDocument/2006/relationships/image" Target="../media/image476.png"/><Relationship Id="rId145" Type="http://schemas.openxmlformats.org/officeDocument/2006/relationships/image" Target="../media/image481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2.png"/><Relationship Id="rId23" Type="http://schemas.openxmlformats.org/officeDocument/2006/relationships/image" Target="../media/image359.svg"/><Relationship Id="rId28" Type="http://schemas.openxmlformats.org/officeDocument/2006/relationships/image" Target="../media/image364.png"/><Relationship Id="rId49" Type="http://schemas.openxmlformats.org/officeDocument/2006/relationships/image" Target="../media/image385.svg"/><Relationship Id="rId114" Type="http://schemas.openxmlformats.org/officeDocument/2006/relationships/image" Target="../media/image450.png"/><Relationship Id="rId119" Type="http://schemas.openxmlformats.org/officeDocument/2006/relationships/image" Target="../media/image455.svg"/><Relationship Id="rId44" Type="http://schemas.openxmlformats.org/officeDocument/2006/relationships/image" Target="../media/image380.png"/><Relationship Id="rId60" Type="http://schemas.openxmlformats.org/officeDocument/2006/relationships/image" Target="../media/image396.png"/><Relationship Id="rId65" Type="http://schemas.openxmlformats.org/officeDocument/2006/relationships/image" Target="../media/image401.svg"/><Relationship Id="rId81" Type="http://schemas.openxmlformats.org/officeDocument/2006/relationships/image" Target="../media/image417.svg"/><Relationship Id="rId86" Type="http://schemas.openxmlformats.org/officeDocument/2006/relationships/image" Target="../media/image422.png"/><Relationship Id="rId130" Type="http://schemas.openxmlformats.org/officeDocument/2006/relationships/image" Target="../media/image466.png"/><Relationship Id="rId135" Type="http://schemas.openxmlformats.org/officeDocument/2006/relationships/image" Target="../media/image471.svg"/><Relationship Id="rId151" Type="http://schemas.openxmlformats.org/officeDocument/2006/relationships/image" Target="../media/image487.svg"/><Relationship Id="rId156" Type="http://schemas.openxmlformats.org/officeDocument/2006/relationships/image" Target="../media/image492.svg"/><Relationship Id="rId13" Type="http://schemas.openxmlformats.org/officeDocument/2006/relationships/image" Target="../media/image349.svg"/><Relationship Id="rId18" Type="http://schemas.openxmlformats.org/officeDocument/2006/relationships/image" Target="../media/image354.png"/><Relationship Id="rId39" Type="http://schemas.openxmlformats.org/officeDocument/2006/relationships/image" Target="../media/image375.svg"/><Relationship Id="rId109" Type="http://schemas.openxmlformats.org/officeDocument/2006/relationships/image" Target="../media/image445.svg"/><Relationship Id="rId34" Type="http://schemas.openxmlformats.org/officeDocument/2006/relationships/image" Target="../media/image370.png"/><Relationship Id="rId50" Type="http://schemas.openxmlformats.org/officeDocument/2006/relationships/image" Target="../media/image386.png"/><Relationship Id="rId55" Type="http://schemas.openxmlformats.org/officeDocument/2006/relationships/image" Target="../media/image391.svg"/><Relationship Id="rId76" Type="http://schemas.openxmlformats.org/officeDocument/2006/relationships/image" Target="../media/image412.png"/><Relationship Id="rId97" Type="http://schemas.openxmlformats.org/officeDocument/2006/relationships/image" Target="../media/image433.svg"/><Relationship Id="rId104" Type="http://schemas.openxmlformats.org/officeDocument/2006/relationships/image" Target="../media/image440.png"/><Relationship Id="rId120" Type="http://schemas.openxmlformats.org/officeDocument/2006/relationships/image" Target="../media/image456.png"/><Relationship Id="rId125" Type="http://schemas.openxmlformats.org/officeDocument/2006/relationships/image" Target="../media/image461.svg"/><Relationship Id="rId141" Type="http://schemas.openxmlformats.org/officeDocument/2006/relationships/image" Target="../media/image477.svg"/><Relationship Id="rId146" Type="http://schemas.openxmlformats.org/officeDocument/2006/relationships/image" Target="../media/image482.png"/><Relationship Id="rId7" Type="http://schemas.openxmlformats.org/officeDocument/2006/relationships/image" Target="../media/image343.svg"/><Relationship Id="rId71" Type="http://schemas.openxmlformats.org/officeDocument/2006/relationships/image" Target="../media/image407.svg"/><Relationship Id="rId92" Type="http://schemas.openxmlformats.org/officeDocument/2006/relationships/image" Target="../media/image428.png"/><Relationship Id="rId2" Type="http://schemas.openxmlformats.org/officeDocument/2006/relationships/image" Target="../media/image338.png"/><Relationship Id="rId29" Type="http://schemas.openxmlformats.org/officeDocument/2006/relationships/image" Target="../media/image365.svg"/><Relationship Id="rId24" Type="http://schemas.openxmlformats.org/officeDocument/2006/relationships/image" Target="../media/image360.png"/><Relationship Id="rId40" Type="http://schemas.openxmlformats.org/officeDocument/2006/relationships/image" Target="../media/image376.png"/><Relationship Id="rId45" Type="http://schemas.openxmlformats.org/officeDocument/2006/relationships/image" Target="../media/image381.svg"/><Relationship Id="rId66" Type="http://schemas.openxmlformats.org/officeDocument/2006/relationships/image" Target="../media/image402.png"/><Relationship Id="rId87" Type="http://schemas.openxmlformats.org/officeDocument/2006/relationships/image" Target="../media/image423.svg"/><Relationship Id="rId110" Type="http://schemas.openxmlformats.org/officeDocument/2006/relationships/image" Target="../media/image446.png"/><Relationship Id="rId115" Type="http://schemas.openxmlformats.org/officeDocument/2006/relationships/image" Target="../media/image451.svg"/><Relationship Id="rId131" Type="http://schemas.openxmlformats.org/officeDocument/2006/relationships/image" Target="../media/image467.svg"/><Relationship Id="rId136" Type="http://schemas.openxmlformats.org/officeDocument/2006/relationships/image" Target="../media/image472.png"/><Relationship Id="rId157" Type="http://schemas.openxmlformats.org/officeDocument/2006/relationships/image" Target="../media/image493.svg"/><Relationship Id="rId61" Type="http://schemas.openxmlformats.org/officeDocument/2006/relationships/image" Target="../media/image397.svg"/><Relationship Id="rId82" Type="http://schemas.openxmlformats.org/officeDocument/2006/relationships/image" Target="../media/image418.png"/><Relationship Id="rId152" Type="http://schemas.openxmlformats.org/officeDocument/2006/relationships/image" Target="../media/image488.svg"/><Relationship Id="rId19" Type="http://schemas.openxmlformats.org/officeDocument/2006/relationships/image" Target="../media/image355.svg"/><Relationship Id="rId14" Type="http://schemas.openxmlformats.org/officeDocument/2006/relationships/image" Target="../media/image350.png"/><Relationship Id="rId30" Type="http://schemas.openxmlformats.org/officeDocument/2006/relationships/image" Target="../media/image366.png"/><Relationship Id="rId35" Type="http://schemas.openxmlformats.org/officeDocument/2006/relationships/image" Target="../media/image371.svg"/><Relationship Id="rId56" Type="http://schemas.openxmlformats.org/officeDocument/2006/relationships/image" Target="../media/image392.png"/><Relationship Id="rId77" Type="http://schemas.openxmlformats.org/officeDocument/2006/relationships/image" Target="../media/image413.svg"/><Relationship Id="rId100" Type="http://schemas.openxmlformats.org/officeDocument/2006/relationships/image" Target="../media/image436.png"/><Relationship Id="rId105" Type="http://schemas.openxmlformats.org/officeDocument/2006/relationships/image" Target="../media/image441.svg"/><Relationship Id="rId126" Type="http://schemas.openxmlformats.org/officeDocument/2006/relationships/image" Target="../media/image462.png"/><Relationship Id="rId147" Type="http://schemas.openxmlformats.org/officeDocument/2006/relationships/image" Target="../media/image483.svg"/><Relationship Id="rId8" Type="http://schemas.openxmlformats.org/officeDocument/2006/relationships/image" Target="../media/image344.png"/><Relationship Id="rId51" Type="http://schemas.openxmlformats.org/officeDocument/2006/relationships/image" Target="../media/image387.svg"/><Relationship Id="rId72" Type="http://schemas.openxmlformats.org/officeDocument/2006/relationships/image" Target="../media/image408.png"/><Relationship Id="rId93" Type="http://schemas.openxmlformats.org/officeDocument/2006/relationships/image" Target="../media/image429.svg"/><Relationship Id="rId98" Type="http://schemas.openxmlformats.org/officeDocument/2006/relationships/image" Target="../media/image434.png"/><Relationship Id="rId121" Type="http://schemas.openxmlformats.org/officeDocument/2006/relationships/image" Target="../media/image457.svg"/><Relationship Id="rId142" Type="http://schemas.openxmlformats.org/officeDocument/2006/relationships/image" Target="../media/image478.png"/><Relationship Id="rId3" Type="http://schemas.openxmlformats.org/officeDocument/2006/relationships/image" Target="../media/image339.svg"/><Relationship Id="rId25" Type="http://schemas.openxmlformats.org/officeDocument/2006/relationships/image" Target="../media/image361.svg"/><Relationship Id="rId46" Type="http://schemas.openxmlformats.org/officeDocument/2006/relationships/image" Target="../media/image382.png"/><Relationship Id="rId67" Type="http://schemas.openxmlformats.org/officeDocument/2006/relationships/image" Target="../media/image403.svg"/><Relationship Id="rId116" Type="http://schemas.openxmlformats.org/officeDocument/2006/relationships/image" Target="../media/image452.png"/><Relationship Id="rId137" Type="http://schemas.openxmlformats.org/officeDocument/2006/relationships/image" Target="../media/image473.svg"/><Relationship Id="rId158" Type="http://schemas.openxmlformats.org/officeDocument/2006/relationships/image" Target="../media/image494.svg"/><Relationship Id="rId20" Type="http://schemas.openxmlformats.org/officeDocument/2006/relationships/image" Target="../media/image356.png"/><Relationship Id="rId41" Type="http://schemas.openxmlformats.org/officeDocument/2006/relationships/image" Target="../media/image377.svg"/><Relationship Id="rId62" Type="http://schemas.openxmlformats.org/officeDocument/2006/relationships/image" Target="../media/image398.png"/><Relationship Id="rId83" Type="http://schemas.openxmlformats.org/officeDocument/2006/relationships/image" Target="../media/image419.svg"/><Relationship Id="rId88" Type="http://schemas.openxmlformats.org/officeDocument/2006/relationships/image" Target="../media/image424.png"/><Relationship Id="rId111" Type="http://schemas.openxmlformats.org/officeDocument/2006/relationships/image" Target="../media/image447.svg"/><Relationship Id="rId132" Type="http://schemas.openxmlformats.org/officeDocument/2006/relationships/image" Target="../media/image468.png"/><Relationship Id="rId153" Type="http://schemas.openxmlformats.org/officeDocument/2006/relationships/image" Target="../media/image489.svg"/><Relationship Id="rId15" Type="http://schemas.openxmlformats.org/officeDocument/2006/relationships/image" Target="../media/image351.svg"/><Relationship Id="rId36" Type="http://schemas.openxmlformats.org/officeDocument/2006/relationships/image" Target="../media/image372.png"/><Relationship Id="rId57" Type="http://schemas.openxmlformats.org/officeDocument/2006/relationships/image" Target="../media/image393.svg"/><Relationship Id="rId106" Type="http://schemas.openxmlformats.org/officeDocument/2006/relationships/image" Target="../media/image442.png"/><Relationship Id="rId127" Type="http://schemas.openxmlformats.org/officeDocument/2006/relationships/image" Target="../media/image463.svg"/><Relationship Id="rId10" Type="http://schemas.openxmlformats.org/officeDocument/2006/relationships/image" Target="../media/image346.png"/><Relationship Id="rId31" Type="http://schemas.openxmlformats.org/officeDocument/2006/relationships/image" Target="../media/image367.svg"/><Relationship Id="rId52" Type="http://schemas.openxmlformats.org/officeDocument/2006/relationships/image" Target="../media/image388.png"/><Relationship Id="rId73" Type="http://schemas.openxmlformats.org/officeDocument/2006/relationships/image" Target="../media/image409.svg"/><Relationship Id="rId78" Type="http://schemas.openxmlformats.org/officeDocument/2006/relationships/image" Target="../media/image414.png"/><Relationship Id="rId94" Type="http://schemas.openxmlformats.org/officeDocument/2006/relationships/image" Target="../media/image430.png"/><Relationship Id="rId99" Type="http://schemas.openxmlformats.org/officeDocument/2006/relationships/image" Target="../media/image435.svg"/><Relationship Id="rId101" Type="http://schemas.openxmlformats.org/officeDocument/2006/relationships/image" Target="../media/image437.svg"/><Relationship Id="rId122" Type="http://schemas.openxmlformats.org/officeDocument/2006/relationships/image" Target="../media/image458.png"/><Relationship Id="rId143" Type="http://schemas.openxmlformats.org/officeDocument/2006/relationships/image" Target="../media/image479.svg"/><Relationship Id="rId148" Type="http://schemas.openxmlformats.org/officeDocument/2006/relationships/image" Target="../media/image484.svg"/><Relationship Id="rId4" Type="http://schemas.openxmlformats.org/officeDocument/2006/relationships/image" Target="../media/image340.png"/><Relationship Id="rId9" Type="http://schemas.openxmlformats.org/officeDocument/2006/relationships/image" Target="../media/image345.svg"/><Relationship Id="rId26" Type="http://schemas.openxmlformats.org/officeDocument/2006/relationships/image" Target="../media/image362.png"/><Relationship Id="rId47" Type="http://schemas.openxmlformats.org/officeDocument/2006/relationships/image" Target="../media/image383.svg"/><Relationship Id="rId68" Type="http://schemas.openxmlformats.org/officeDocument/2006/relationships/image" Target="../media/image404.png"/><Relationship Id="rId89" Type="http://schemas.openxmlformats.org/officeDocument/2006/relationships/image" Target="../media/image425.svg"/><Relationship Id="rId112" Type="http://schemas.openxmlformats.org/officeDocument/2006/relationships/image" Target="../media/image448.png"/><Relationship Id="rId133" Type="http://schemas.openxmlformats.org/officeDocument/2006/relationships/image" Target="../media/image469.svg"/><Relationship Id="rId154" Type="http://schemas.openxmlformats.org/officeDocument/2006/relationships/image" Target="../media/image490.svg"/><Relationship Id="rId16" Type="http://schemas.openxmlformats.org/officeDocument/2006/relationships/image" Target="../media/image352.png"/><Relationship Id="rId37" Type="http://schemas.openxmlformats.org/officeDocument/2006/relationships/image" Target="../media/image373.svg"/><Relationship Id="rId58" Type="http://schemas.openxmlformats.org/officeDocument/2006/relationships/image" Target="../media/image394.png"/><Relationship Id="rId79" Type="http://schemas.openxmlformats.org/officeDocument/2006/relationships/image" Target="../media/image415.svg"/><Relationship Id="rId102" Type="http://schemas.openxmlformats.org/officeDocument/2006/relationships/image" Target="../media/image438.png"/><Relationship Id="rId123" Type="http://schemas.openxmlformats.org/officeDocument/2006/relationships/image" Target="../media/image459.svg"/><Relationship Id="rId144" Type="http://schemas.openxmlformats.org/officeDocument/2006/relationships/image" Target="../media/image480.png"/><Relationship Id="rId90" Type="http://schemas.openxmlformats.org/officeDocument/2006/relationships/image" Target="../media/image426.png"/><Relationship Id="rId27" Type="http://schemas.openxmlformats.org/officeDocument/2006/relationships/image" Target="../media/image363.svg"/><Relationship Id="rId48" Type="http://schemas.openxmlformats.org/officeDocument/2006/relationships/image" Target="../media/image384.png"/><Relationship Id="rId69" Type="http://schemas.openxmlformats.org/officeDocument/2006/relationships/image" Target="../media/image405.svg"/><Relationship Id="rId113" Type="http://schemas.openxmlformats.org/officeDocument/2006/relationships/image" Target="../media/image449.svg"/><Relationship Id="rId134" Type="http://schemas.openxmlformats.org/officeDocument/2006/relationships/image" Target="../media/image47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52.svg"/><Relationship Id="rId21" Type="http://schemas.openxmlformats.org/officeDocument/2006/relationships/image" Target="../media/image504.svg"/><Relationship Id="rId42" Type="http://schemas.openxmlformats.org/officeDocument/2006/relationships/image" Target="../media/image65.png"/><Relationship Id="rId63" Type="http://schemas.openxmlformats.org/officeDocument/2006/relationships/image" Target="../media/image525.svg"/><Relationship Id="rId84" Type="http://schemas.openxmlformats.org/officeDocument/2006/relationships/image" Target="../media/image107.png"/><Relationship Id="rId138" Type="http://schemas.openxmlformats.org/officeDocument/2006/relationships/image" Target="../media/image161.png"/><Relationship Id="rId107" Type="http://schemas.openxmlformats.org/officeDocument/2006/relationships/image" Target="../media/image547.svg"/><Relationship Id="rId11" Type="http://schemas.openxmlformats.org/officeDocument/2006/relationships/image" Target="../media/image499.svg"/><Relationship Id="rId32" Type="http://schemas.openxmlformats.org/officeDocument/2006/relationships/image" Target="../media/image55.png"/><Relationship Id="rId53" Type="http://schemas.openxmlformats.org/officeDocument/2006/relationships/image" Target="../media/image520.svg"/><Relationship Id="rId74" Type="http://schemas.openxmlformats.org/officeDocument/2006/relationships/image" Target="../media/image97.png"/><Relationship Id="rId128" Type="http://schemas.openxmlformats.org/officeDocument/2006/relationships/image" Target="../media/image151.png"/><Relationship Id="rId149" Type="http://schemas.openxmlformats.org/officeDocument/2006/relationships/image" Target="../media/image569.svg"/><Relationship Id="rId5" Type="http://schemas.openxmlformats.org/officeDocument/2006/relationships/image" Target="../media/image496.svg"/><Relationship Id="rId95" Type="http://schemas.openxmlformats.org/officeDocument/2006/relationships/image" Target="../media/image541.svg"/><Relationship Id="rId22" Type="http://schemas.openxmlformats.org/officeDocument/2006/relationships/image" Target="../media/image45.png"/><Relationship Id="rId43" Type="http://schemas.openxmlformats.org/officeDocument/2006/relationships/image" Target="../media/image515.svg"/><Relationship Id="rId64" Type="http://schemas.openxmlformats.org/officeDocument/2006/relationships/image" Target="../media/image87.png"/><Relationship Id="rId118" Type="http://schemas.openxmlformats.org/officeDocument/2006/relationships/image" Target="../media/image141.png"/><Relationship Id="rId139" Type="http://schemas.openxmlformats.org/officeDocument/2006/relationships/image" Target="../media/image563.svg"/><Relationship Id="rId80" Type="http://schemas.openxmlformats.org/officeDocument/2006/relationships/image" Target="../media/image103.png"/><Relationship Id="rId85" Type="http://schemas.openxmlformats.org/officeDocument/2006/relationships/image" Target="../media/image536.svg"/><Relationship Id="rId150" Type="http://schemas.openxmlformats.org/officeDocument/2006/relationships/image" Target="../media/image570.svg"/><Relationship Id="rId155" Type="http://schemas.openxmlformats.org/officeDocument/2006/relationships/image" Target="../media/image575.svg"/><Relationship Id="rId12" Type="http://schemas.openxmlformats.org/officeDocument/2006/relationships/image" Target="../media/image35.png"/><Relationship Id="rId17" Type="http://schemas.openxmlformats.org/officeDocument/2006/relationships/image" Target="../media/image502.svg"/><Relationship Id="rId33" Type="http://schemas.openxmlformats.org/officeDocument/2006/relationships/image" Target="../media/image510.svg"/><Relationship Id="rId38" Type="http://schemas.openxmlformats.org/officeDocument/2006/relationships/image" Target="../media/image61.png"/><Relationship Id="rId59" Type="http://schemas.openxmlformats.org/officeDocument/2006/relationships/image" Target="../media/image523.svg"/><Relationship Id="rId103" Type="http://schemas.openxmlformats.org/officeDocument/2006/relationships/image" Target="../media/image545.svg"/><Relationship Id="rId108" Type="http://schemas.openxmlformats.org/officeDocument/2006/relationships/image" Target="../media/image131.png"/><Relationship Id="rId124" Type="http://schemas.openxmlformats.org/officeDocument/2006/relationships/image" Target="../media/image147.png"/><Relationship Id="rId129" Type="http://schemas.openxmlformats.org/officeDocument/2006/relationships/image" Target="../media/image558.svg"/><Relationship Id="rId54" Type="http://schemas.openxmlformats.org/officeDocument/2006/relationships/image" Target="../media/image77.png"/><Relationship Id="rId70" Type="http://schemas.openxmlformats.org/officeDocument/2006/relationships/image" Target="../media/image93.png"/><Relationship Id="rId75" Type="http://schemas.openxmlformats.org/officeDocument/2006/relationships/image" Target="../media/image531.svg"/><Relationship Id="rId91" Type="http://schemas.openxmlformats.org/officeDocument/2006/relationships/image" Target="../media/image539.svg"/><Relationship Id="rId96" Type="http://schemas.openxmlformats.org/officeDocument/2006/relationships/image" Target="../media/image119.png"/><Relationship Id="rId140" Type="http://schemas.openxmlformats.org/officeDocument/2006/relationships/image" Target="../media/image163.png"/><Relationship Id="rId145" Type="http://schemas.openxmlformats.org/officeDocument/2006/relationships/image" Target="../media/image566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23" Type="http://schemas.openxmlformats.org/officeDocument/2006/relationships/image" Target="../media/image505.svg"/><Relationship Id="rId28" Type="http://schemas.openxmlformats.org/officeDocument/2006/relationships/image" Target="../media/image51.png"/><Relationship Id="rId49" Type="http://schemas.openxmlformats.org/officeDocument/2006/relationships/image" Target="../media/image518.svg"/><Relationship Id="rId114" Type="http://schemas.openxmlformats.org/officeDocument/2006/relationships/image" Target="../media/image137.png"/><Relationship Id="rId119" Type="http://schemas.openxmlformats.org/officeDocument/2006/relationships/image" Target="../media/image553.svg"/><Relationship Id="rId44" Type="http://schemas.openxmlformats.org/officeDocument/2006/relationships/image" Target="../media/image67.png"/><Relationship Id="rId60" Type="http://schemas.openxmlformats.org/officeDocument/2006/relationships/image" Target="../media/image83.png"/><Relationship Id="rId65" Type="http://schemas.openxmlformats.org/officeDocument/2006/relationships/image" Target="../media/image526.svg"/><Relationship Id="rId81" Type="http://schemas.openxmlformats.org/officeDocument/2006/relationships/image" Target="../media/image534.svg"/><Relationship Id="rId86" Type="http://schemas.openxmlformats.org/officeDocument/2006/relationships/image" Target="../media/image109.png"/><Relationship Id="rId130" Type="http://schemas.openxmlformats.org/officeDocument/2006/relationships/image" Target="../media/image153.png"/><Relationship Id="rId135" Type="http://schemas.openxmlformats.org/officeDocument/2006/relationships/image" Target="../media/image561.svg"/><Relationship Id="rId151" Type="http://schemas.openxmlformats.org/officeDocument/2006/relationships/image" Target="../media/image571.svg"/><Relationship Id="rId156" Type="http://schemas.openxmlformats.org/officeDocument/2006/relationships/image" Target="../media/image576.svg"/><Relationship Id="rId13" Type="http://schemas.openxmlformats.org/officeDocument/2006/relationships/image" Target="../media/image500.svg"/><Relationship Id="rId18" Type="http://schemas.openxmlformats.org/officeDocument/2006/relationships/image" Target="../media/image41.png"/><Relationship Id="rId39" Type="http://schemas.openxmlformats.org/officeDocument/2006/relationships/image" Target="../media/image513.svg"/><Relationship Id="rId109" Type="http://schemas.openxmlformats.org/officeDocument/2006/relationships/image" Target="../media/image548.svg"/><Relationship Id="rId34" Type="http://schemas.openxmlformats.org/officeDocument/2006/relationships/image" Target="../media/image57.png"/><Relationship Id="rId50" Type="http://schemas.openxmlformats.org/officeDocument/2006/relationships/image" Target="../media/image73.png"/><Relationship Id="rId55" Type="http://schemas.openxmlformats.org/officeDocument/2006/relationships/image" Target="../media/image521.svg"/><Relationship Id="rId76" Type="http://schemas.openxmlformats.org/officeDocument/2006/relationships/image" Target="../media/image99.png"/><Relationship Id="rId97" Type="http://schemas.openxmlformats.org/officeDocument/2006/relationships/image" Target="../media/image542.svg"/><Relationship Id="rId104" Type="http://schemas.openxmlformats.org/officeDocument/2006/relationships/image" Target="../media/image127.png"/><Relationship Id="rId120" Type="http://schemas.openxmlformats.org/officeDocument/2006/relationships/image" Target="../media/image143.png"/><Relationship Id="rId125" Type="http://schemas.openxmlformats.org/officeDocument/2006/relationships/image" Target="../media/image556.svg"/><Relationship Id="rId141" Type="http://schemas.openxmlformats.org/officeDocument/2006/relationships/image" Target="../media/image564.svg"/><Relationship Id="rId146" Type="http://schemas.openxmlformats.org/officeDocument/2006/relationships/image" Target="../media/image169.png"/><Relationship Id="rId7" Type="http://schemas.openxmlformats.org/officeDocument/2006/relationships/image" Target="../media/image497.svg"/><Relationship Id="rId71" Type="http://schemas.openxmlformats.org/officeDocument/2006/relationships/image" Target="../media/image529.svg"/><Relationship Id="rId92" Type="http://schemas.openxmlformats.org/officeDocument/2006/relationships/image" Target="../media/image115.png"/><Relationship Id="rId2" Type="http://schemas.openxmlformats.org/officeDocument/2006/relationships/image" Target="../media/image25.png"/><Relationship Id="rId29" Type="http://schemas.openxmlformats.org/officeDocument/2006/relationships/image" Target="../media/image508.svg"/><Relationship Id="rId24" Type="http://schemas.openxmlformats.org/officeDocument/2006/relationships/image" Target="../media/image47.png"/><Relationship Id="rId40" Type="http://schemas.openxmlformats.org/officeDocument/2006/relationships/image" Target="../media/image63.png"/><Relationship Id="rId45" Type="http://schemas.openxmlformats.org/officeDocument/2006/relationships/image" Target="../media/image516.svg"/><Relationship Id="rId66" Type="http://schemas.openxmlformats.org/officeDocument/2006/relationships/image" Target="../media/image89.png"/><Relationship Id="rId87" Type="http://schemas.openxmlformats.org/officeDocument/2006/relationships/image" Target="../media/image537.svg"/><Relationship Id="rId110" Type="http://schemas.openxmlformats.org/officeDocument/2006/relationships/image" Target="../media/image133.png"/><Relationship Id="rId115" Type="http://schemas.openxmlformats.org/officeDocument/2006/relationships/image" Target="../media/image551.svg"/><Relationship Id="rId131" Type="http://schemas.openxmlformats.org/officeDocument/2006/relationships/image" Target="../media/image559.svg"/><Relationship Id="rId136" Type="http://schemas.openxmlformats.org/officeDocument/2006/relationships/image" Target="../media/image159.png"/><Relationship Id="rId157" Type="http://schemas.openxmlformats.org/officeDocument/2006/relationships/image" Target="../media/image577.svg"/><Relationship Id="rId61" Type="http://schemas.openxmlformats.org/officeDocument/2006/relationships/image" Target="../media/image524.svg"/><Relationship Id="rId82" Type="http://schemas.openxmlformats.org/officeDocument/2006/relationships/image" Target="../media/image105.png"/><Relationship Id="rId152" Type="http://schemas.openxmlformats.org/officeDocument/2006/relationships/image" Target="../media/image572.svg"/><Relationship Id="rId19" Type="http://schemas.openxmlformats.org/officeDocument/2006/relationships/image" Target="../media/image503.svg"/><Relationship Id="rId14" Type="http://schemas.openxmlformats.org/officeDocument/2006/relationships/image" Target="../media/image37.png"/><Relationship Id="rId30" Type="http://schemas.openxmlformats.org/officeDocument/2006/relationships/image" Target="../media/image53.png"/><Relationship Id="rId35" Type="http://schemas.openxmlformats.org/officeDocument/2006/relationships/image" Target="../media/image511.svg"/><Relationship Id="rId56" Type="http://schemas.openxmlformats.org/officeDocument/2006/relationships/image" Target="../media/image79.png"/><Relationship Id="rId77" Type="http://schemas.openxmlformats.org/officeDocument/2006/relationships/image" Target="../media/image532.svg"/><Relationship Id="rId100" Type="http://schemas.openxmlformats.org/officeDocument/2006/relationships/image" Target="../media/image123.png"/><Relationship Id="rId105" Type="http://schemas.openxmlformats.org/officeDocument/2006/relationships/image" Target="../media/image546.svg"/><Relationship Id="rId126" Type="http://schemas.openxmlformats.org/officeDocument/2006/relationships/image" Target="../media/image149.png"/><Relationship Id="rId147" Type="http://schemas.openxmlformats.org/officeDocument/2006/relationships/image" Target="../media/image567.svg"/><Relationship Id="rId8" Type="http://schemas.openxmlformats.org/officeDocument/2006/relationships/image" Target="../media/image31.png"/><Relationship Id="rId51" Type="http://schemas.openxmlformats.org/officeDocument/2006/relationships/image" Target="../media/image519.svg"/><Relationship Id="rId72" Type="http://schemas.openxmlformats.org/officeDocument/2006/relationships/image" Target="../media/image95.png"/><Relationship Id="rId93" Type="http://schemas.openxmlformats.org/officeDocument/2006/relationships/image" Target="../media/image540.svg"/><Relationship Id="rId98" Type="http://schemas.openxmlformats.org/officeDocument/2006/relationships/image" Target="../media/image121.png"/><Relationship Id="rId121" Type="http://schemas.openxmlformats.org/officeDocument/2006/relationships/image" Target="../media/image554.svg"/><Relationship Id="rId142" Type="http://schemas.openxmlformats.org/officeDocument/2006/relationships/image" Target="../media/image165.png"/><Relationship Id="rId3" Type="http://schemas.openxmlformats.org/officeDocument/2006/relationships/image" Target="../media/image495.svg"/><Relationship Id="rId25" Type="http://schemas.openxmlformats.org/officeDocument/2006/relationships/image" Target="../media/image506.svg"/><Relationship Id="rId46" Type="http://schemas.openxmlformats.org/officeDocument/2006/relationships/image" Target="../media/image69.png"/><Relationship Id="rId67" Type="http://schemas.openxmlformats.org/officeDocument/2006/relationships/image" Target="../media/image527.svg"/><Relationship Id="rId116" Type="http://schemas.openxmlformats.org/officeDocument/2006/relationships/image" Target="../media/image139.png"/><Relationship Id="rId137" Type="http://schemas.openxmlformats.org/officeDocument/2006/relationships/image" Target="../media/image562.svg"/><Relationship Id="rId158" Type="http://schemas.openxmlformats.org/officeDocument/2006/relationships/image" Target="../media/image578.svg"/><Relationship Id="rId20" Type="http://schemas.openxmlformats.org/officeDocument/2006/relationships/image" Target="../media/image43.png"/><Relationship Id="rId41" Type="http://schemas.openxmlformats.org/officeDocument/2006/relationships/image" Target="../media/image514.svg"/><Relationship Id="rId62" Type="http://schemas.openxmlformats.org/officeDocument/2006/relationships/image" Target="../media/image85.png"/><Relationship Id="rId83" Type="http://schemas.openxmlformats.org/officeDocument/2006/relationships/image" Target="../media/image535.svg"/><Relationship Id="rId88" Type="http://schemas.openxmlformats.org/officeDocument/2006/relationships/image" Target="../media/image111.png"/><Relationship Id="rId111" Type="http://schemas.openxmlformats.org/officeDocument/2006/relationships/image" Target="../media/image549.svg"/><Relationship Id="rId132" Type="http://schemas.openxmlformats.org/officeDocument/2006/relationships/image" Target="../media/image155.png"/><Relationship Id="rId153" Type="http://schemas.openxmlformats.org/officeDocument/2006/relationships/image" Target="../media/image573.svg"/><Relationship Id="rId15" Type="http://schemas.openxmlformats.org/officeDocument/2006/relationships/image" Target="../media/image501.svg"/><Relationship Id="rId36" Type="http://schemas.openxmlformats.org/officeDocument/2006/relationships/image" Target="../media/image59.png"/><Relationship Id="rId57" Type="http://schemas.openxmlformats.org/officeDocument/2006/relationships/image" Target="../media/image522.svg"/><Relationship Id="rId106" Type="http://schemas.openxmlformats.org/officeDocument/2006/relationships/image" Target="../media/image129.png"/><Relationship Id="rId127" Type="http://schemas.openxmlformats.org/officeDocument/2006/relationships/image" Target="../media/image557.svg"/><Relationship Id="rId10" Type="http://schemas.openxmlformats.org/officeDocument/2006/relationships/image" Target="../media/image33.png"/><Relationship Id="rId31" Type="http://schemas.openxmlformats.org/officeDocument/2006/relationships/image" Target="../media/image509.svg"/><Relationship Id="rId52" Type="http://schemas.openxmlformats.org/officeDocument/2006/relationships/image" Target="../media/image75.png"/><Relationship Id="rId73" Type="http://schemas.openxmlformats.org/officeDocument/2006/relationships/image" Target="../media/image530.svg"/><Relationship Id="rId78" Type="http://schemas.openxmlformats.org/officeDocument/2006/relationships/image" Target="../media/image101.png"/><Relationship Id="rId94" Type="http://schemas.openxmlformats.org/officeDocument/2006/relationships/image" Target="../media/image117.png"/><Relationship Id="rId99" Type="http://schemas.openxmlformats.org/officeDocument/2006/relationships/image" Target="../media/image543.svg"/><Relationship Id="rId101" Type="http://schemas.openxmlformats.org/officeDocument/2006/relationships/image" Target="../media/image544.svg"/><Relationship Id="rId122" Type="http://schemas.openxmlformats.org/officeDocument/2006/relationships/image" Target="../media/image145.png"/><Relationship Id="rId143" Type="http://schemas.openxmlformats.org/officeDocument/2006/relationships/image" Target="../media/image565.svg"/><Relationship Id="rId148" Type="http://schemas.openxmlformats.org/officeDocument/2006/relationships/image" Target="../media/image568.svg"/><Relationship Id="rId4" Type="http://schemas.openxmlformats.org/officeDocument/2006/relationships/image" Target="../media/image27.png"/><Relationship Id="rId9" Type="http://schemas.openxmlformats.org/officeDocument/2006/relationships/image" Target="../media/image498.svg"/><Relationship Id="rId26" Type="http://schemas.openxmlformats.org/officeDocument/2006/relationships/image" Target="../media/image49.png"/><Relationship Id="rId47" Type="http://schemas.openxmlformats.org/officeDocument/2006/relationships/image" Target="../media/image517.svg"/><Relationship Id="rId68" Type="http://schemas.openxmlformats.org/officeDocument/2006/relationships/image" Target="../media/image91.png"/><Relationship Id="rId89" Type="http://schemas.openxmlformats.org/officeDocument/2006/relationships/image" Target="../media/image538.svg"/><Relationship Id="rId112" Type="http://schemas.openxmlformats.org/officeDocument/2006/relationships/image" Target="../media/image135.png"/><Relationship Id="rId133" Type="http://schemas.openxmlformats.org/officeDocument/2006/relationships/image" Target="../media/image560.svg"/><Relationship Id="rId154" Type="http://schemas.openxmlformats.org/officeDocument/2006/relationships/image" Target="../media/image574.svg"/><Relationship Id="rId16" Type="http://schemas.openxmlformats.org/officeDocument/2006/relationships/image" Target="../media/image39.png"/><Relationship Id="rId37" Type="http://schemas.openxmlformats.org/officeDocument/2006/relationships/image" Target="../media/image512.svg"/><Relationship Id="rId58" Type="http://schemas.openxmlformats.org/officeDocument/2006/relationships/image" Target="../media/image81.png"/><Relationship Id="rId79" Type="http://schemas.openxmlformats.org/officeDocument/2006/relationships/image" Target="../media/image533.svg"/><Relationship Id="rId102" Type="http://schemas.openxmlformats.org/officeDocument/2006/relationships/image" Target="../media/image125.png"/><Relationship Id="rId123" Type="http://schemas.openxmlformats.org/officeDocument/2006/relationships/image" Target="../media/image555.svg"/><Relationship Id="rId144" Type="http://schemas.openxmlformats.org/officeDocument/2006/relationships/image" Target="../media/image167.png"/><Relationship Id="rId90" Type="http://schemas.openxmlformats.org/officeDocument/2006/relationships/image" Target="../media/image113.png"/><Relationship Id="rId27" Type="http://schemas.openxmlformats.org/officeDocument/2006/relationships/image" Target="../media/image507.svg"/><Relationship Id="rId48" Type="http://schemas.openxmlformats.org/officeDocument/2006/relationships/image" Target="../media/image71.png"/><Relationship Id="rId69" Type="http://schemas.openxmlformats.org/officeDocument/2006/relationships/image" Target="../media/image528.svg"/><Relationship Id="rId113" Type="http://schemas.openxmlformats.org/officeDocument/2006/relationships/image" Target="../media/image550.svg"/><Relationship Id="rId134" Type="http://schemas.openxmlformats.org/officeDocument/2006/relationships/image" Target="../media/image1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3.png"/><Relationship Id="rId3" Type="http://schemas.openxmlformats.org/officeDocument/2006/relationships/image" Target="../media/image579.jpeg"/><Relationship Id="rId7" Type="http://schemas.openxmlformats.org/officeDocument/2006/relationships/image" Target="../media/image58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81.jpeg"/><Relationship Id="rId11" Type="http://schemas.openxmlformats.org/officeDocument/2006/relationships/image" Target="../media/image586.png"/><Relationship Id="rId5" Type="http://schemas.openxmlformats.org/officeDocument/2006/relationships/image" Target="../media/image23.jpeg"/><Relationship Id="rId10" Type="http://schemas.openxmlformats.org/officeDocument/2006/relationships/image" Target="../media/image585.png"/><Relationship Id="rId4" Type="http://schemas.openxmlformats.org/officeDocument/2006/relationships/image" Target="../media/image580.jpeg"/><Relationship Id="rId9" Type="http://schemas.openxmlformats.org/officeDocument/2006/relationships/image" Target="../media/image58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3" Type="http://schemas.openxmlformats.org/officeDocument/2006/relationships/image" Target="../media/image9.png"/><Relationship Id="rId7" Type="http://schemas.openxmlformats.org/officeDocument/2006/relationships/image" Target="../media/image58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88.svg"/><Relationship Id="rId5" Type="http://schemas.openxmlformats.org/officeDocument/2006/relationships/image" Target="../media/image587.png"/><Relationship Id="rId10" Type="http://schemas.openxmlformats.org/officeDocument/2006/relationships/image" Target="../media/image592.png"/><Relationship Id="rId4" Type="http://schemas.openxmlformats.org/officeDocument/2006/relationships/image" Target="../media/image10.svg"/><Relationship Id="rId9" Type="http://schemas.openxmlformats.org/officeDocument/2006/relationships/image" Target="../media/image59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4.png"/><Relationship Id="rId2" Type="http://schemas.openxmlformats.org/officeDocument/2006/relationships/image" Target="../media/image59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1.png"/><Relationship Id="rId13" Type="http://schemas.openxmlformats.org/officeDocument/2006/relationships/image" Target="../media/image606.png"/><Relationship Id="rId18" Type="http://schemas.openxmlformats.org/officeDocument/2006/relationships/image" Target="../media/image611.png"/><Relationship Id="rId26" Type="http://schemas.openxmlformats.org/officeDocument/2006/relationships/image" Target="../media/image619.png"/><Relationship Id="rId3" Type="http://schemas.openxmlformats.org/officeDocument/2006/relationships/image" Target="../media/image596.png"/><Relationship Id="rId21" Type="http://schemas.openxmlformats.org/officeDocument/2006/relationships/image" Target="../media/image614.png"/><Relationship Id="rId7" Type="http://schemas.openxmlformats.org/officeDocument/2006/relationships/image" Target="../media/image600.png"/><Relationship Id="rId12" Type="http://schemas.openxmlformats.org/officeDocument/2006/relationships/image" Target="../media/image605.png"/><Relationship Id="rId17" Type="http://schemas.openxmlformats.org/officeDocument/2006/relationships/image" Target="../media/image610.png"/><Relationship Id="rId25" Type="http://schemas.openxmlformats.org/officeDocument/2006/relationships/image" Target="../media/image618.png"/><Relationship Id="rId2" Type="http://schemas.openxmlformats.org/officeDocument/2006/relationships/image" Target="../media/image595.png"/><Relationship Id="rId16" Type="http://schemas.openxmlformats.org/officeDocument/2006/relationships/image" Target="../media/image609.png"/><Relationship Id="rId20" Type="http://schemas.openxmlformats.org/officeDocument/2006/relationships/image" Target="../media/image613.png"/><Relationship Id="rId29" Type="http://schemas.openxmlformats.org/officeDocument/2006/relationships/image" Target="../media/image6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9.png"/><Relationship Id="rId11" Type="http://schemas.openxmlformats.org/officeDocument/2006/relationships/image" Target="../media/image604.png"/><Relationship Id="rId24" Type="http://schemas.openxmlformats.org/officeDocument/2006/relationships/image" Target="../media/image617.png"/><Relationship Id="rId5" Type="http://schemas.openxmlformats.org/officeDocument/2006/relationships/image" Target="../media/image598.png"/><Relationship Id="rId15" Type="http://schemas.openxmlformats.org/officeDocument/2006/relationships/image" Target="../media/image608.png"/><Relationship Id="rId23" Type="http://schemas.openxmlformats.org/officeDocument/2006/relationships/image" Target="../media/image616.png"/><Relationship Id="rId28" Type="http://schemas.openxmlformats.org/officeDocument/2006/relationships/image" Target="../media/image621.png"/><Relationship Id="rId10" Type="http://schemas.openxmlformats.org/officeDocument/2006/relationships/image" Target="../media/image603.png"/><Relationship Id="rId19" Type="http://schemas.openxmlformats.org/officeDocument/2006/relationships/image" Target="../media/image612.png"/><Relationship Id="rId4" Type="http://schemas.openxmlformats.org/officeDocument/2006/relationships/image" Target="../media/image597.png"/><Relationship Id="rId9" Type="http://schemas.openxmlformats.org/officeDocument/2006/relationships/image" Target="../media/image602.png"/><Relationship Id="rId14" Type="http://schemas.openxmlformats.org/officeDocument/2006/relationships/image" Target="../media/image607.png"/><Relationship Id="rId22" Type="http://schemas.openxmlformats.org/officeDocument/2006/relationships/image" Target="../media/image615.png"/><Relationship Id="rId27" Type="http://schemas.openxmlformats.org/officeDocument/2006/relationships/image" Target="../media/image6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36CC6-32AA-ABB4-EBE2-74609F0DC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>
            <a:extLst>
              <a:ext uri="{FF2B5EF4-FFF2-40B4-BE49-F238E27FC236}">
                <a16:creationId xmlns:a16="http://schemas.microsoft.com/office/drawing/2014/main" id="{7E3F755B-8412-90DB-051C-B17612F3A6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/>
              <a:t>Quito, Ecuador </a:t>
            </a:r>
          </a:p>
          <a:p>
            <a:r>
              <a:rPr lang="es-CO" dirty="0">
                <a:latin typeface="Aptos"/>
              </a:rPr>
              <a:t>Julio 2025</a:t>
            </a:r>
            <a:endParaRPr lang="es-CO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9FB62079-309D-B930-7FE8-BBEAA5864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3998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6B604-AF0D-AAC5-1D91-52F6ADFCB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4949961-3348-4972-A7E7-906251FB4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b="0">
                <a:latin typeface="+mj-lt"/>
              </a:rPr>
              <a:t>Coordinador de marketing corporativo</a:t>
            </a:r>
            <a:endParaRPr lang="es-CO" b="0">
              <a:latin typeface="+mj-lt"/>
            </a:endParaRP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353938A3-8ACE-F152-DC5B-E7A8DD5919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Perfil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FDC18F29-500E-3E30-6D6C-1412C6C83E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/>
              <a:t>Principales responsabilidades 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F8385703-FF5F-4380-C45E-8D38D04F88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sz="1400">
                <a:latin typeface="Aptos Light" panose="020B0004020202020204" pitchFamily="34" charset="0"/>
                <a:cs typeface="Arial" pitchFamily="34" charset="0"/>
              </a:rPr>
              <a:t>Cordinar la ejecución de las diferentes estrategias de marketing corporativo tradicional y digital.</a:t>
            </a:r>
          </a:p>
          <a:p>
            <a:r>
              <a:rPr lang="es-MX" sz="1400">
                <a:latin typeface="Aptos Light" panose="020B0004020202020204" pitchFamily="34" charset="0"/>
                <a:cs typeface="Arial" pitchFamily="34" charset="0"/>
              </a:rPr>
              <a:t>Coordinar con los diferentes proveedores y directamente con plataformas propias, para tener de forma oportuna las diferentes métricas y KPIS.</a:t>
            </a:r>
          </a:p>
          <a:p>
            <a:r>
              <a:rPr lang="es-MX" sz="1400">
                <a:latin typeface="Aptos Light" panose="020B0004020202020204" pitchFamily="34" charset="0"/>
                <a:cs typeface="Arial" pitchFamily="34" charset="0"/>
              </a:rPr>
              <a:t>Coordinar con equipos internos y proveedores para garantizar el desarrollo oportuno de los entregables de marketing.</a:t>
            </a:r>
          </a:p>
          <a:p>
            <a:r>
              <a:rPr lang="es-ES" sz="1400">
                <a:latin typeface="Aptos Light" panose="020B0004020202020204" pitchFamily="34" charset="0"/>
                <a:cs typeface="Arial" pitchFamily="34" charset="0"/>
              </a:rPr>
              <a:t>Coordinar la oportuna ejecución de los diferentes estudios de mercados para que el equipo de marketing pueda analizar y tomar decisiones estratégicas.</a:t>
            </a:r>
          </a:p>
          <a:p>
            <a:pPr marL="0" indent="0">
              <a:buNone/>
            </a:pPr>
            <a:endParaRPr lang="es-CO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C8BE66E5-CA10-5075-BB30-CF40AE6029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/>
              <a:t>Perfil y habilidades clave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1D9E58A3-764A-81DE-B2E6-D76174343E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60645" y="1969477"/>
            <a:ext cx="3097213" cy="4339248"/>
          </a:xfrm>
        </p:spPr>
        <p:txBody>
          <a:bodyPr>
            <a:normAutofit lnSpcReduction="10000"/>
          </a:bodyPr>
          <a:lstStyle/>
          <a:p>
            <a:r>
              <a:rPr lang="es-ES" sz="1400" b="1">
                <a:latin typeface="Aptos" panose="020B0004020202020204" pitchFamily="34" charset="0"/>
                <a:ea typeface="ＭＳ Ｐゴシック" panose="020B0600070205080204" pitchFamily="34" charset="-128"/>
              </a:rPr>
              <a:t>Formación: </a:t>
            </a:r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Graduados en las carreras de: Marketing,  Administración de empresas, Ingeniería comercial o carreras afines. </a:t>
            </a:r>
          </a:p>
          <a:p>
            <a:r>
              <a:rPr kumimoji="0" lang="es-ES" sz="1400" b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" panose="020B0004020202020204" pitchFamily="34" charset="0"/>
                <a:ea typeface="ＭＳ Ｐゴシック" panose="020B0600070205080204" pitchFamily="34" charset="-128"/>
              </a:rPr>
              <a:t>Experiencia: 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/ Procesos : </a:t>
            </a:r>
            <a:r>
              <a:rPr lang="es-ES" sz="1400">
                <a:latin typeface="Aptos Light" panose="020B0004020202020204" pitchFamily="34" charset="0"/>
              </a:rPr>
              <a:t>2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 –</a:t>
            </a:r>
            <a:r>
              <a:rPr kumimoji="0" lang="es-ES" sz="140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 4 años </a:t>
            </a:r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 de experiencia en los siguientes procesos: Analista o Coordinar Marketing, desarrollo estrategias posicionamiento marca, 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manejo de percepción de marcas en mundo</a:t>
            </a:r>
            <a:r>
              <a:rPr kumimoji="0" lang="es-ES" sz="140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 digital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, manejo de bases de datos, SEO &amp; SEM, CRM, capacidad de análisis de datos </a:t>
            </a:r>
            <a:r>
              <a:rPr kumimoji="0" lang="es-ES" sz="140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y gestión de procesos</a:t>
            </a:r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.</a:t>
            </a:r>
          </a:p>
          <a:p>
            <a:r>
              <a:rPr kumimoji="0" lang="es-ES" sz="1400" b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" panose="020B0004020202020204" pitchFamily="34" charset="0"/>
                <a:ea typeface="ＭＳ Ｐゴシック" panose="020B0600070205080204" pitchFamily="34" charset="-128"/>
              </a:rPr>
              <a:t>Potencial Requerido:</a:t>
            </a:r>
            <a:r>
              <a:rPr lang="es-ES" sz="1400" b="1">
                <a:latin typeface="Aptos" panose="020B00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Alto.</a:t>
            </a:r>
          </a:p>
          <a:p>
            <a:r>
              <a:rPr lang="es-ES" sz="1400" b="1">
                <a:latin typeface="Aptos" panose="020B0004020202020204" pitchFamily="34" charset="0"/>
                <a:ea typeface="ＭＳ Ｐゴシック" panose="020B0600070205080204" pitchFamily="34" charset="-128"/>
              </a:rPr>
              <a:t>Competencias Organizacionales: </a:t>
            </a:r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Innovación, orientación a resultados de la empresa y negocios, trabajo en equipo, proactividad y buena comunicación. Capacidad de adaptación a una cultura familiar.</a:t>
            </a:r>
            <a:endParaRPr kumimoji="0" lang="es-ES" sz="140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ptos Light" panose="020B0004020202020204" pitchFamily="34" charset="0"/>
              <a:ea typeface="ＭＳ Ｐゴシック" panose="020B0600070205080204" pitchFamily="34" charset="-128"/>
            </a:endParaRPr>
          </a:p>
          <a:p>
            <a:endParaRPr lang="es-CO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A27BEBF8-ACA4-99A9-D5A2-769254F5A61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/>
              <a:t>Derechos de decisión</a:t>
            </a:r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id="{D96CCC0F-7868-B6D9-37C5-B9051CE643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14302" y="1969477"/>
            <a:ext cx="3097213" cy="4339248"/>
          </a:xfrm>
        </p:spPr>
        <p:txBody>
          <a:bodyPr/>
          <a:lstStyle/>
          <a:p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Coordinar cronograma de activaciones en los diferentes canales de comunicación (digital y tradicional).</a:t>
            </a:r>
          </a:p>
          <a:p>
            <a:r>
              <a:rPr lang="es-ES" sz="1400">
                <a:latin typeface="Aptos Light" panose="020B0004020202020204" pitchFamily="34" charset="0"/>
                <a:ea typeface="ＭＳ Ｐゴシック" panose="020B0600070205080204" pitchFamily="34" charset="-128"/>
              </a:rPr>
              <a:t>Crear un calendario de contenidos para las diferentes plataformas digitales.</a:t>
            </a:r>
          </a:p>
          <a:p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ea typeface="ＭＳ Ｐゴシック" panose="020B0600070205080204" pitchFamily="34" charset="-128"/>
              </a:rPr>
              <a:t>Coordinar con los diferentes proveedores los entregables del área. </a:t>
            </a:r>
            <a:endParaRPr lang="es-ES" sz="1400">
              <a:latin typeface="Aptos Light" panose="020B0004020202020204" pitchFamily="34" charset="0"/>
              <a:ea typeface="ＭＳ Ｐゴシック" panose="020B0600070205080204" pitchFamily="34" charset="-128"/>
            </a:endParaRPr>
          </a:p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7241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EF90E47A-E3DC-661D-3A18-9F46550180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 defTabSz="1218895">
              <a:lnSpc>
                <a:spcPts val="1920"/>
              </a:lnSpc>
              <a:buNone/>
            </a:pPr>
            <a:r>
              <a:rPr lang="es-EC" sz="1600" b="1">
                <a:solidFill>
                  <a:schemeClr val="tx1"/>
                </a:solidFill>
                <a:latin typeface="Aptos" panose="020B0004020202020204" pitchFamily="34" charset="0"/>
              </a:rPr>
              <a:t>Alimentate bien</a:t>
            </a:r>
          </a:p>
          <a:p>
            <a:pPr marL="0" indent="0" defTabSz="1218895">
              <a:lnSpc>
                <a:spcPts val="1000"/>
              </a:lnSpc>
              <a:buNone/>
            </a:pPr>
            <a:r>
              <a:rPr lang="en-US" sz="1600">
                <a:solidFill>
                  <a:srgbClr val="000000"/>
                </a:solidFill>
                <a:cs typeface="Calibri" panose="020F0502020204030204" pitchFamily="34" charset="0"/>
              </a:rPr>
              <a:t>P</a:t>
            </a:r>
            <a:r>
              <a:rPr lang="en-US" sz="1600" b="0">
                <a:solidFill>
                  <a:srgbClr val="000000"/>
                </a:solidFill>
                <a:latin typeface="Aptos Light" panose="020B0004020202020204" pitchFamily="34" charset="0"/>
                <a:cs typeface="Calibri" panose="020F0502020204030204" pitchFamily="34" charset="0"/>
              </a:rPr>
              <a:t>romover una alimentación saludable</a:t>
            </a:r>
          </a:p>
          <a:p>
            <a:pPr defTabSz="1218895">
              <a:lnSpc>
                <a:spcPts val="1000"/>
              </a:lnSpc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en-US" sz="1600" b="0">
              <a:solidFill>
                <a:srgbClr val="000000"/>
              </a:solidFill>
              <a:latin typeface="Aptos Light" panose="020B0004020202020204" pitchFamily="34" charset="0"/>
              <a:cs typeface="Calibri" panose="020F0502020204030204" pitchFamily="34" charset="0"/>
            </a:endParaRP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Plato Ideal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Beneficios Proteína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Consejos de Nutrición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Recetas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Productos de Calidad</a:t>
            </a:r>
          </a:p>
          <a:p>
            <a:pPr marL="586312" lvl="1" indent="-285750" algn="just">
              <a:buSzPct val="7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51279" algn="l"/>
              </a:tabLst>
              <a:defRPr/>
            </a:pPr>
            <a:endParaRPr lang="en-US" sz="1600">
              <a:latin typeface="Aptos Light" panose="020B0004020202020204" pitchFamily="34" charset="0"/>
            </a:endParaRPr>
          </a:p>
          <a:p>
            <a:pPr marL="0" indent="0" defTabSz="1218895">
              <a:buNone/>
            </a:pPr>
            <a:r>
              <a:rPr lang="es-EC" sz="1600" b="1">
                <a:solidFill>
                  <a:schemeClr val="tx1"/>
                </a:solidFill>
                <a:latin typeface="Aptos" panose="020B0004020202020204" pitchFamily="34" charset="0"/>
              </a:rPr>
              <a:t>Haz actividad física</a:t>
            </a:r>
          </a:p>
          <a:p>
            <a:pPr marL="0" indent="0" algn="just">
              <a:lnSpc>
                <a:spcPts val="1000"/>
              </a:lnSpc>
              <a:buNone/>
            </a:pPr>
            <a:r>
              <a:rPr lang="en-US" sz="1600" b="0">
                <a:solidFill>
                  <a:srgbClr val="000000"/>
                </a:solidFill>
                <a:latin typeface="Aptos Light" panose="020B0004020202020204" pitchFamily="34" charset="0"/>
                <a:cs typeface="Calibri" panose="020F0502020204030204" pitchFamily="34" charset="0"/>
              </a:rPr>
              <a:t>Incentivar la actividad física para llevar un estilo de vida saludable</a:t>
            </a:r>
          </a:p>
          <a:p>
            <a:pPr marL="0" indent="0" algn="just">
              <a:lnSpc>
                <a:spcPts val="1000"/>
              </a:lnSpc>
              <a:buNone/>
            </a:pPr>
            <a:endParaRPr lang="en-US" sz="1600" b="0">
              <a:solidFill>
                <a:srgbClr val="000000"/>
              </a:solidFill>
              <a:latin typeface="Aptos Light" panose="020B0004020202020204" pitchFamily="34" charset="0"/>
              <a:cs typeface="Calibri" panose="020F0502020204030204" pitchFamily="34" charset="0"/>
            </a:endParaRP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Consejos para mantenerse activo en cada etapa de la vida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Planes de entrenamiento para deportistas</a:t>
            </a:r>
            <a:endParaRPr lang="en-US" sz="1600"/>
          </a:p>
          <a:p>
            <a:pPr marL="586312" lvl="1" indent="-285750" algn="just">
              <a:buSzPct val="7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51279" algn="l"/>
              </a:tabLst>
              <a:defRPr/>
            </a:pPr>
            <a:endParaRPr lang="en-US" sz="1600">
              <a:latin typeface="Aptos Light" panose="020B0004020202020204" pitchFamily="34" charset="0"/>
            </a:endParaRPr>
          </a:p>
          <a:p>
            <a:pPr marL="0" indent="0" defTabSz="1218895">
              <a:buNone/>
            </a:pPr>
            <a:r>
              <a:rPr lang="es-EC" sz="1600" b="1">
                <a:solidFill>
                  <a:schemeClr val="tx1"/>
                </a:solidFill>
                <a:latin typeface="Aptos" panose="020B0004020202020204" pitchFamily="34" charset="0"/>
              </a:rPr>
              <a:t>Vive en armonía</a:t>
            </a:r>
          </a:p>
          <a:p>
            <a:pPr marL="0" indent="0" defTabSz="1218895">
              <a:buNone/>
            </a:pPr>
            <a:r>
              <a:rPr lang="es-EC" sz="1600" b="0">
                <a:solidFill>
                  <a:srgbClr val="000000"/>
                </a:solidFill>
                <a:latin typeface="Aptos Light" panose="020B0004020202020204" pitchFamily="34" charset="0"/>
                <a:cs typeface="Calibri" panose="020F0502020204030204" pitchFamily="34" charset="0"/>
              </a:rPr>
              <a:t>Aportar a la sociedad siendo un agente de cambio para un desarrollo sostenible</a:t>
            </a:r>
          </a:p>
          <a:p>
            <a:pPr marL="0" indent="0" defTabSz="1218895">
              <a:buNone/>
            </a:pPr>
            <a:endParaRPr lang="en-US" sz="1600" b="0">
              <a:solidFill>
                <a:srgbClr val="000000"/>
              </a:solidFill>
              <a:latin typeface="Aptos Light" panose="020B0004020202020204" pitchFamily="34" charset="0"/>
              <a:cs typeface="Calibri" panose="020F0502020204030204" pitchFamily="34" charset="0"/>
            </a:endParaRP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Vive con valores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Ambiente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Equilibrio vida-trabajo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Entorno y Sociedad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Economía circular</a:t>
            </a:r>
          </a:p>
          <a:p>
            <a:pPr marL="586312" lvl="1" indent="-285750" algn="just"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600">
                <a:latin typeface="Aptos Light" panose="020B0004020202020204" pitchFamily="34" charset="0"/>
              </a:rPr>
              <a:t>Nutrición de mascotas</a:t>
            </a:r>
          </a:p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3894A8C7-CE0C-203D-355C-23851AA7F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2800" b="0">
                <a:latin typeface="+mj-lt"/>
              </a:rPr>
              <a:t>En Pronaca, queremos ser tu aliado, para que elijamos un estilo de vida activa, saludable  y así lograr tu bienestar  y el  de tu familia. Por eso queremos estar junto a ti acompañándote  con consejos sobre una buena nutrición, actividad física y  nuevas formas de preparar esos ricos momentos en familia</a:t>
            </a:r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80C8D6C-261C-E636-71FC-EBE4BDF81CAD}"/>
              </a:ext>
            </a:extLst>
          </p:cNvPr>
          <p:cNvSpPr txBox="1"/>
          <p:nvPr/>
        </p:nvSpPr>
        <p:spPr>
          <a:xfrm>
            <a:off x="8546540" y="4924135"/>
            <a:ext cx="2950135" cy="1132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312" lvl="1" indent="-285750" algn="just">
              <a:lnSpc>
                <a:spcPct val="90000"/>
              </a:lnSpc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500">
                <a:latin typeface="Aptos Light" panose="020B0004020202020204" pitchFamily="34" charset="0"/>
              </a:rPr>
              <a:t>Cuidado de su salud</a:t>
            </a:r>
          </a:p>
          <a:p>
            <a:pPr marL="586312" lvl="1" indent="-285750" algn="just">
              <a:lnSpc>
                <a:spcPct val="90000"/>
              </a:lnSpc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500">
                <a:latin typeface="Aptos Light" panose="020B0004020202020204" pitchFamily="34" charset="0"/>
              </a:rPr>
              <a:t>Cuidado del bienestar</a:t>
            </a:r>
          </a:p>
          <a:p>
            <a:pPr marL="586312" lvl="1" indent="-285750" algn="just">
              <a:lnSpc>
                <a:spcPct val="90000"/>
              </a:lnSpc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500">
                <a:latin typeface="Aptos Light" panose="020B0004020202020204" pitchFamily="34" charset="0"/>
              </a:rPr>
              <a:t>Nutrición</a:t>
            </a:r>
          </a:p>
          <a:p>
            <a:pPr marL="586312" lvl="1" indent="-285750" algn="just">
              <a:lnSpc>
                <a:spcPct val="90000"/>
              </a:lnSpc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500">
                <a:latin typeface="Aptos Light" panose="020B0004020202020204" pitchFamily="34" charset="0"/>
              </a:rPr>
              <a:t>Salud</a:t>
            </a:r>
          </a:p>
          <a:p>
            <a:pPr marL="586312" lvl="1" indent="-285750" algn="just">
              <a:lnSpc>
                <a:spcPct val="90000"/>
              </a:lnSpc>
              <a:buSzPct val="7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279" algn="l"/>
              </a:tabLst>
              <a:defRPr/>
            </a:pPr>
            <a:r>
              <a:rPr lang="en-US" sz="1500">
                <a:latin typeface="Aptos Light" panose="020B0004020202020204" pitchFamily="34" charset="0"/>
              </a:rPr>
              <a:t>Genética</a:t>
            </a:r>
          </a:p>
        </p:txBody>
      </p:sp>
    </p:spTree>
    <p:extLst>
      <p:ext uri="{BB962C8B-B14F-4D97-AF65-F5344CB8AC3E}">
        <p14:creationId xmlns:p14="http://schemas.microsoft.com/office/powerpoint/2010/main" val="2652392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6AACE-BD54-DE24-3DA5-4E73DB3C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7AEFDE1C-D164-DD0C-F846-3B10F2322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306280"/>
              </p:ext>
            </p:extLst>
          </p:nvPr>
        </p:nvGraphicFramePr>
        <p:xfrm>
          <a:off x="695324" y="1021657"/>
          <a:ext cx="10801352" cy="1577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52">
                  <a:extLst>
                    <a:ext uri="{9D8B030D-6E8A-4147-A177-3AD203B41FA5}">
                      <a16:colId xmlns:a16="http://schemas.microsoft.com/office/drawing/2014/main" val="3206167701"/>
                    </a:ext>
                  </a:extLst>
                </a:gridCol>
                <a:gridCol w="3208769">
                  <a:extLst>
                    <a:ext uri="{9D8B030D-6E8A-4147-A177-3AD203B41FA5}">
                      <a16:colId xmlns:a16="http://schemas.microsoft.com/office/drawing/2014/main" val="4102019190"/>
                    </a:ext>
                  </a:extLst>
                </a:gridCol>
                <a:gridCol w="3992131">
                  <a:extLst>
                    <a:ext uri="{9D8B030D-6E8A-4147-A177-3AD203B41FA5}">
                      <a16:colId xmlns:a16="http://schemas.microsoft.com/office/drawing/2014/main" val="3799452959"/>
                    </a:ext>
                  </a:extLst>
                </a:gridCol>
              </a:tblGrid>
              <a:tr h="321843">
                <a:tc>
                  <a:txBody>
                    <a:bodyPr/>
                    <a:lstStyle/>
                    <a:p>
                      <a:r>
                        <a:rPr lang="es-CO" sz="1400"/>
                        <a:t>Cultura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Principal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Secundaria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25142"/>
                  </a:ext>
                </a:extLst>
              </a:tr>
              <a:tr h="289659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Propósito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buSzPct val="70000"/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Interna: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Colaboradores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Accionistas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s-CO" sz="1200" b="0" i="0">
                          <a:latin typeface="Aptos Light" panose="020B0004020202020204" pitchFamily="34" charset="0"/>
                        </a:rPr>
                        <a:t>Externa: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Medios de Comunicación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Comunidades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Gremios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Autoridades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Ciudadanía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96250"/>
                  </a:ext>
                </a:extLst>
              </a:tr>
              <a:tr h="289659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Valores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05998"/>
                  </a:ext>
                </a:extLst>
              </a:tr>
              <a:tr h="675870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Principios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10208"/>
                  </a:ext>
                </a:extLst>
              </a:tr>
            </a:tbl>
          </a:graphicData>
        </a:graphic>
      </p:graphicFrame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C13E48FB-99F5-C302-7A08-6A0B272D4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748053"/>
              </p:ext>
            </p:extLst>
          </p:nvPr>
        </p:nvGraphicFramePr>
        <p:xfrm>
          <a:off x="695324" y="2922863"/>
          <a:ext cx="10801352" cy="2111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52">
                  <a:extLst>
                    <a:ext uri="{9D8B030D-6E8A-4147-A177-3AD203B41FA5}">
                      <a16:colId xmlns:a16="http://schemas.microsoft.com/office/drawing/2014/main" val="3206167701"/>
                    </a:ext>
                  </a:extLst>
                </a:gridCol>
                <a:gridCol w="3208769">
                  <a:extLst>
                    <a:ext uri="{9D8B030D-6E8A-4147-A177-3AD203B41FA5}">
                      <a16:colId xmlns:a16="http://schemas.microsoft.com/office/drawing/2014/main" val="4102019190"/>
                    </a:ext>
                  </a:extLst>
                </a:gridCol>
                <a:gridCol w="3992131">
                  <a:extLst>
                    <a:ext uri="{9D8B030D-6E8A-4147-A177-3AD203B41FA5}">
                      <a16:colId xmlns:a16="http://schemas.microsoft.com/office/drawing/2014/main" val="3799452959"/>
                    </a:ext>
                  </a:extLst>
                </a:gridCol>
              </a:tblGrid>
              <a:tr h="315142">
                <a:tc>
                  <a:txBody>
                    <a:bodyPr/>
                    <a:lstStyle/>
                    <a:p>
                      <a:r>
                        <a:rPr lang="es-CO" sz="1400"/>
                        <a:t>Sostenibilidad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Principal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Secundaria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25142"/>
                  </a:ext>
                </a:extLst>
              </a:tr>
              <a:tr h="283628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Ambiental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s-CO" sz="1200" b="1" i="0">
                          <a:latin typeface="Aptos Light" panose="020B0004020202020204" pitchFamily="34" charset="0"/>
                        </a:rPr>
                        <a:t>Externa:</a:t>
                      </a:r>
                    </a:p>
                    <a:p>
                      <a:pPr algn="l"/>
                      <a:r>
                        <a:rPr lang="es-CO" sz="1200" b="1" i="0">
                          <a:latin typeface="Aptos Light" panose="020B0004020202020204" pitchFamily="34" charset="0"/>
                        </a:rPr>
                        <a:t>Objetivo difusión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Medios de Comunicación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Comunidades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Gremios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Líderes de opinión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Ciudadanía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Proveedores / PAO’S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>
                          <a:latin typeface="Aptos Light" panose="020B0004020202020204" pitchFamily="34" charset="0"/>
                        </a:rPr>
                        <a:t>Autoridades</a:t>
                      </a:r>
                      <a:endParaRPr lang="es-CO" sz="1200" b="0" i="0">
                        <a:latin typeface="Aptos Light" panose="020B00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s-CO" sz="1200" b="1" i="0">
                          <a:latin typeface="Aptos Light" panose="020B0004020202020204" pitchFamily="34" charset="0"/>
                        </a:rPr>
                        <a:t>Interna:</a:t>
                      </a:r>
                    </a:p>
                    <a:p>
                      <a:pPr algn="l"/>
                      <a:r>
                        <a:rPr lang="es-CO" sz="1200" b="1" i="0">
                          <a:latin typeface="Aptos Light" panose="020B0004020202020204" pitchFamily="34" charset="0"/>
                        </a:rPr>
                        <a:t>Objetivo educación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Colaboradores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Accionistas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5">
                            <a:extLst>
                              <a:ext uri="{96DAC541-7B7A-43D3-8B79-37D633B846F1}">
                                <asvg:svgBlip xmlns:asvg="http://schemas.microsoft.com/office/drawing/2016/SVG/main" r:embed="rId6"/>
                              </a:ext>
                            </a:extLst>
                          </a:blip>
                        </a:buBlip>
                      </a:pPr>
                      <a:endParaRPr lang="es-CO" sz="1200" b="0" i="0">
                        <a:latin typeface="Aptos Light" panose="020B0004020202020204" pitchFamily="34" charset="0"/>
                      </a:endParaRPr>
                    </a:p>
                    <a:p>
                      <a:pPr marL="0" indent="0"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lang="es-CO" sz="1200" b="1" i="0">
                          <a:latin typeface="Aptos Light" panose="020B0004020202020204" pitchFamily="34" charset="0"/>
                        </a:rPr>
                        <a:t>Objetivo diferenciación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Clientes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Consumidores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5">
                            <a:extLst>
                              <a:ext uri="{96DAC541-7B7A-43D3-8B79-37D633B846F1}">
                                <asvg:svgBlip xmlns:asvg="http://schemas.microsoft.com/office/drawing/2016/SVG/main" r:embed="rId6"/>
                              </a:ext>
                            </a:extLst>
                          </a:blip>
                        </a:buBlip>
                      </a:pPr>
                      <a:endParaRPr lang="es-EC" sz="1200" b="0" i="0">
                        <a:latin typeface="Aptos Light" panose="020B00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96250"/>
                  </a:ext>
                </a:extLst>
              </a:tr>
              <a:tr h="283628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Social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05998"/>
                  </a:ext>
                </a:extLst>
              </a:tr>
              <a:tr h="1229052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Económico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10208"/>
                  </a:ext>
                </a:extLst>
              </a:tr>
            </a:tbl>
          </a:graphicData>
        </a:graphic>
      </p:graphicFrame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500FE79C-77D6-46F3-DB5D-A4DC9C7B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724801"/>
              </p:ext>
            </p:extLst>
          </p:nvPr>
        </p:nvGraphicFramePr>
        <p:xfrm>
          <a:off x="695324" y="5002971"/>
          <a:ext cx="10801352" cy="1450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52">
                  <a:extLst>
                    <a:ext uri="{9D8B030D-6E8A-4147-A177-3AD203B41FA5}">
                      <a16:colId xmlns:a16="http://schemas.microsoft.com/office/drawing/2014/main" val="3206167701"/>
                    </a:ext>
                  </a:extLst>
                </a:gridCol>
                <a:gridCol w="3208769">
                  <a:extLst>
                    <a:ext uri="{9D8B030D-6E8A-4147-A177-3AD203B41FA5}">
                      <a16:colId xmlns:a16="http://schemas.microsoft.com/office/drawing/2014/main" val="4102019190"/>
                    </a:ext>
                  </a:extLst>
                </a:gridCol>
                <a:gridCol w="3992131">
                  <a:extLst>
                    <a:ext uri="{9D8B030D-6E8A-4147-A177-3AD203B41FA5}">
                      <a16:colId xmlns:a16="http://schemas.microsoft.com/office/drawing/2014/main" val="3799452959"/>
                    </a:ext>
                  </a:extLst>
                </a:gridCol>
              </a:tblGrid>
              <a:tr h="328366">
                <a:tc>
                  <a:txBody>
                    <a:bodyPr/>
                    <a:lstStyle/>
                    <a:p>
                      <a:r>
                        <a:rPr lang="es-CO" sz="1400"/>
                        <a:t>Cultura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Principal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400"/>
                        <a:t>Secundaria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25142"/>
                  </a:ext>
                </a:extLst>
              </a:tr>
              <a:tr h="374208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Aliméntate bien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Clientes</a:t>
                      </a:r>
                    </a:p>
                    <a:p>
                      <a:pPr marL="285750" indent="-285750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CO" sz="1200" b="0" i="0">
                          <a:latin typeface="Aptos Light" panose="020B0004020202020204" pitchFamily="34" charset="0"/>
                        </a:rPr>
                        <a:t>Consumidores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s-CO" sz="1200" b="0" i="0">
                          <a:latin typeface="Aptos Light" panose="020B0004020202020204" pitchFamily="34" charset="0"/>
                        </a:rPr>
                        <a:t>Interna: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Colaboradores</a:t>
                      </a:r>
                    </a:p>
                    <a:p>
                      <a:pPr marL="285750" indent="-285750" algn="l">
                        <a:buSzPct val="70000"/>
                        <a:buFontTx/>
                        <a:buBlip>
                          <a:blip r:embed="rId3">
                            <a:extLst>
                              <a:ext uri="{96DAC541-7B7A-43D3-8B79-37D633B846F1}">
                                <asvg:svgBlip xmlns:asvg="http://schemas.microsoft.com/office/drawing/2016/SVG/main" r:embed="rId4"/>
                              </a:ext>
                            </a:extLst>
                          </a:blip>
                        </a:buBlip>
                      </a:pPr>
                      <a:r>
                        <a:rPr lang="es-EC" sz="1200" b="0" i="0">
                          <a:latin typeface="Aptos Light" panose="020B0004020202020204" pitchFamily="34" charset="0"/>
                        </a:rPr>
                        <a:t>Accionistas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96250"/>
                  </a:ext>
                </a:extLst>
              </a:tr>
              <a:tr h="374208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Haz actividad física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05998"/>
                  </a:ext>
                </a:extLst>
              </a:tr>
              <a:tr h="374208">
                <a:tc>
                  <a:txBody>
                    <a:bodyPr/>
                    <a:lstStyle/>
                    <a:p>
                      <a:r>
                        <a:rPr lang="es-CO" sz="1200" b="0" i="0">
                          <a:latin typeface="Aptos Light" panose="020B0004020202020204" pitchFamily="34" charset="0"/>
                        </a:rPr>
                        <a:t>Vive en armonía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10208"/>
                  </a:ext>
                </a:extLst>
              </a:tr>
            </a:tbl>
          </a:graphicData>
        </a:graphic>
      </p:graphicFrame>
      <p:sp>
        <p:nvSpPr>
          <p:cNvPr id="36" name="CuadroTexto 35">
            <a:extLst>
              <a:ext uri="{FF2B5EF4-FFF2-40B4-BE49-F238E27FC236}">
                <a16:creationId xmlns:a16="http://schemas.microsoft.com/office/drawing/2014/main" id="{55E98DB5-02EF-2C85-20C2-3931188E5BC7}"/>
              </a:ext>
            </a:extLst>
          </p:cNvPr>
          <p:cNvSpPr txBox="1"/>
          <p:nvPr/>
        </p:nvSpPr>
        <p:spPr>
          <a:xfrm>
            <a:off x="9306040" y="5328061"/>
            <a:ext cx="2243469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/>
            <a:r>
              <a:rPr lang="es-CO" sz="1200" b="0" i="0">
                <a:latin typeface="Aptos Light" panose="020B0004020202020204" pitchFamily="34" charset="0"/>
              </a:rPr>
              <a:t>Externa:</a:t>
            </a:r>
          </a:p>
          <a:p>
            <a:pPr marL="285750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1200" b="0" i="0">
                <a:latin typeface="Aptos Light" panose="020B0004020202020204" pitchFamily="34" charset="0"/>
              </a:rPr>
              <a:t>Medios de Comunicación</a:t>
            </a:r>
          </a:p>
          <a:p>
            <a:pPr marL="285750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1200" b="0" i="0">
                <a:latin typeface="Aptos Light" panose="020B0004020202020204" pitchFamily="34" charset="0"/>
              </a:rPr>
              <a:t>Proveedores / PAC’S</a:t>
            </a:r>
          </a:p>
          <a:p>
            <a:pPr marL="285750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1200">
                <a:latin typeface="Aptos Light" panose="020B0004020202020204" pitchFamily="34" charset="0"/>
              </a:rPr>
              <a:t>Autoridades</a:t>
            </a:r>
          </a:p>
          <a:p>
            <a:pPr marL="285750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1200" b="0" i="0">
                <a:latin typeface="Aptos Light" panose="020B0004020202020204" pitchFamily="34" charset="0"/>
              </a:rPr>
              <a:t>C</a:t>
            </a:r>
            <a:r>
              <a:rPr lang="es-EC" sz="1200">
                <a:latin typeface="Aptos Light" panose="020B0004020202020204" pitchFamily="34" charset="0"/>
              </a:rPr>
              <a:t>iudadanía</a:t>
            </a:r>
            <a:endParaRPr lang="es-EC" sz="1200" b="0" i="0">
              <a:latin typeface="Aptos Light" panose="020B0004020202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F0EA8AE1-E862-25DF-C727-C6A4C3AFC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Audiencias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5B627A79-32B0-C885-FACF-DA63DAFDC0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Estrategias de comunicación</a:t>
            </a:r>
          </a:p>
        </p:txBody>
      </p:sp>
    </p:spTree>
    <p:extLst>
      <p:ext uri="{BB962C8B-B14F-4D97-AF65-F5344CB8AC3E}">
        <p14:creationId xmlns:p14="http://schemas.microsoft.com/office/powerpoint/2010/main" val="1410389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67490-A32C-5CC6-59D9-F53BBB869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505FA3E-750D-111E-9E37-6C9DFC75A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688751"/>
              </p:ext>
            </p:extLst>
          </p:nvPr>
        </p:nvGraphicFramePr>
        <p:xfrm>
          <a:off x="695326" y="1357619"/>
          <a:ext cx="10801349" cy="495110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947260">
                  <a:extLst>
                    <a:ext uri="{9D8B030D-6E8A-4147-A177-3AD203B41FA5}">
                      <a16:colId xmlns:a16="http://schemas.microsoft.com/office/drawing/2014/main" val="364494429"/>
                    </a:ext>
                  </a:extLst>
                </a:gridCol>
                <a:gridCol w="932009">
                  <a:extLst>
                    <a:ext uri="{9D8B030D-6E8A-4147-A177-3AD203B41FA5}">
                      <a16:colId xmlns:a16="http://schemas.microsoft.com/office/drawing/2014/main" val="378701986"/>
                    </a:ext>
                  </a:extLst>
                </a:gridCol>
                <a:gridCol w="1956718">
                  <a:extLst>
                    <a:ext uri="{9D8B030D-6E8A-4147-A177-3AD203B41FA5}">
                      <a16:colId xmlns:a16="http://schemas.microsoft.com/office/drawing/2014/main" val="414091733"/>
                    </a:ext>
                  </a:extLst>
                </a:gridCol>
                <a:gridCol w="2506571">
                  <a:extLst>
                    <a:ext uri="{9D8B030D-6E8A-4147-A177-3AD203B41FA5}">
                      <a16:colId xmlns:a16="http://schemas.microsoft.com/office/drawing/2014/main" val="2311924361"/>
                    </a:ext>
                  </a:extLst>
                </a:gridCol>
                <a:gridCol w="3458791">
                  <a:extLst>
                    <a:ext uri="{9D8B030D-6E8A-4147-A177-3AD203B41FA5}">
                      <a16:colId xmlns:a16="http://schemas.microsoft.com/office/drawing/2014/main" val="3570200788"/>
                    </a:ext>
                  </a:extLst>
                </a:gridCol>
              </a:tblGrid>
              <a:tr h="530583">
                <a:tc>
                  <a:txBody>
                    <a:bodyPr/>
                    <a:lstStyle/>
                    <a:p>
                      <a:pPr algn="l"/>
                      <a:endParaRPr lang="es-CO" b="0" i="0">
                        <a:latin typeface="Aptos Light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CO" b="0" i="0">
                        <a:latin typeface="Aptos Light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1" i="0">
                          <a:solidFill>
                            <a:schemeClr val="bg1"/>
                          </a:solidFill>
                          <a:latin typeface="Aptos Light" panose="020B0004020202020204" pitchFamily="34" charset="0"/>
                        </a:rPr>
                        <a:t>Audiencia específica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1" i="0">
                          <a:solidFill>
                            <a:schemeClr val="bg1"/>
                          </a:solidFill>
                          <a:latin typeface="Aptos Light" panose="020B0004020202020204" pitchFamily="34" charset="0"/>
                        </a:rPr>
                        <a:t>Temáticas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1" i="0">
                          <a:solidFill>
                            <a:schemeClr val="bg1"/>
                          </a:solidFill>
                          <a:latin typeface="Aptos Light" panose="020B0004020202020204" pitchFamily="34" charset="0"/>
                        </a:rPr>
                        <a:t>Lineamiento de comunicación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514084"/>
                  </a:ext>
                </a:extLst>
              </a:tr>
              <a:tr h="947116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b="1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Cultura:</a:t>
                      </a:r>
                      <a:br>
                        <a:rPr lang="es-EC" sz="1400" b="1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</a:br>
                      <a:r>
                        <a:rPr lang="es-EC" sz="12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Familia que existe para alimentar bien, que trabaja eficiente humana y sosteniblemente, en función de sus valores.</a:t>
                      </a:r>
                      <a:endParaRPr lang="es-EC" sz="1400" b="0" i="0" u="none" strike="noStrike">
                        <a:solidFill>
                          <a:schemeClr val="accent4"/>
                        </a:solidFill>
                        <a:effectLst/>
                        <a:latin typeface="Aptos Light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Propósito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s-CO" sz="1600" b="0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Colaboradores</a:t>
                      </a:r>
                    </a:p>
                    <a:p>
                      <a:pPr algn="ctr"/>
                      <a:r>
                        <a:rPr lang="es-CO" sz="1600" b="0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Accionistas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b="1" i="0" u="none" strike="noStrike" kern="1200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Alimentar Bien: VBVS</a:t>
                      </a:r>
                      <a:endParaRPr lang="es-EC" sz="1200" b="1" i="0" u="none" strike="noStrike" kern="1200">
                        <a:solidFill>
                          <a:schemeClr val="accent4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Nuestro Propósito es Alimentar Bien: El bienestar de nuestros colaboradores, clientes, consumidores, proveedores y comunidades cercanas es nuestra prioridad a través de una promoción de vida saludable con el aporte de los beneficios de la proteína.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2353412"/>
                  </a:ext>
                </a:extLst>
              </a:tr>
              <a:tr h="5305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Empresa Familiar: Humanos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En Pronaca somos solidarios y aportamos al bienestar y desarrollo de las personas</a:t>
                      </a:r>
                      <a:r>
                        <a:rPr lang="es-CO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.</a:t>
                      </a:r>
                      <a:endParaRPr lang="es-EC" sz="1000" b="0" i="0" u="none" strike="noStrike">
                        <a:solidFill>
                          <a:schemeClr val="accent4"/>
                        </a:solidFill>
                        <a:effectLst/>
                        <a:latin typeface="Aptos Light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8571825"/>
                  </a:ext>
                </a:extLst>
              </a:tr>
              <a:tr h="6088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Valores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b="1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Valores Corporativos:  Solidaridad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En Pronaca contribuimos a los demás con generosidad, gratitud y buena actitud, aportando de esta manera con el bien común. (Redni, FSL, Comunidades).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7079682"/>
                  </a:ext>
                </a:extLst>
              </a:tr>
              <a:tr h="7779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Sostenibles: Ambiental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Somos consecuentes con nuestras acciones por el bienestar de las futuras generaciones y por tanto practicamos en nuestro día a día, acciones relativas al cuidado ambiental (agua, desechos, captura CO2, economía circular.</a:t>
                      </a:r>
                      <a:endParaRPr lang="es-CO" sz="1000" b="0" i="0">
                        <a:solidFill>
                          <a:schemeClr val="accent4"/>
                        </a:solidFill>
                        <a:latin typeface="Aptos Light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5033182"/>
                  </a:ext>
                </a:extLst>
              </a:tr>
              <a:tr h="94711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Principios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Sostenibles: Social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En Pronaca desarrollamos proyectos para el desarrollo social en las zonas cercanas a nuestros centros de operación, ya que somos conscientes de la gran responsabilidad que tenemos en las comunidades en las que operamos. (REDNI, FSL, Comunidades).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39417"/>
                  </a:ext>
                </a:extLst>
              </a:tr>
              <a:tr h="6088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i="0">
                          <a:solidFill>
                            <a:schemeClr val="accent4"/>
                          </a:solidFill>
                          <a:latin typeface="Aptos Light" panose="020B0004020202020204" pitchFamily="34" charset="0"/>
                        </a:rPr>
                        <a:t>Sostenibles: Económico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00" b="0" i="0" u="none" strike="noStrike">
                          <a:solidFill>
                            <a:schemeClr val="accent4"/>
                          </a:solidFill>
                          <a:effectLst/>
                          <a:latin typeface="Aptos Light" panose="020B0004020202020204" pitchFamily="34" charset="0"/>
                        </a:rPr>
                        <a:t>En Pronaca generamos valor compartido con los participantes de toda nuestra cadena productiva y contribuimos al desarrollo del país.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7519781"/>
                  </a:ext>
                </a:extLst>
              </a:tr>
            </a:tbl>
          </a:graphicData>
        </a:graphic>
      </p:graphicFrame>
      <p:sp>
        <p:nvSpPr>
          <p:cNvPr id="13" name="Título 12">
            <a:extLst>
              <a:ext uri="{FF2B5EF4-FFF2-40B4-BE49-F238E27FC236}">
                <a16:creationId xmlns:a16="http://schemas.microsoft.com/office/drawing/2014/main" id="{30E6D775-166F-A83E-22D3-C2E7F9E23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Prioridades de cultura</a:t>
            </a:r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29AC2CF2-35A3-61C9-5EFE-0179DA80EC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Estrategia de comunicación</a:t>
            </a:r>
          </a:p>
        </p:txBody>
      </p:sp>
    </p:spTree>
    <p:extLst>
      <p:ext uri="{BB962C8B-B14F-4D97-AF65-F5344CB8AC3E}">
        <p14:creationId xmlns:p14="http://schemas.microsoft.com/office/powerpoint/2010/main" val="710238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5B2E1F34-57E7-9C2D-50B6-9F7E12B6481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24113" r="24113"/>
          <a:stretch/>
        </p:blipFill>
        <p:spPr/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401FA397-37C3-D17D-C4B2-E34FD333F3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Pronaca implementación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440283D-3F8B-9CD1-41A5-883ED7D3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b="0">
                <a:solidFill>
                  <a:schemeClr val="tx2"/>
                </a:solidFill>
                <a:latin typeface="+mj-lt"/>
              </a:rPr>
              <a:t>En Pronaca, queremos ser tu aliado, para que elijamos un estilo de vida activa y saludable.</a:t>
            </a:r>
            <a:endParaRPr lang="es-CO">
              <a:solidFill>
                <a:schemeClr val="tx2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89263DD-0221-9D98-DB68-14C618A122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C"/>
              <a:t>Por eso queremos estar junto a ti acompañándote  con consejos sobre una buena nutrición, actividad física y  nuevas formas de preparar esos ricos momentos en familia.</a:t>
            </a:r>
            <a:endParaRPr lang="es-CO" sz="1400"/>
          </a:p>
        </p:txBody>
      </p:sp>
    </p:spTree>
    <p:extLst>
      <p:ext uri="{BB962C8B-B14F-4D97-AF65-F5344CB8AC3E}">
        <p14:creationId xmlns:p14="http://schemas.microsoft.com/office/powerpoint/2010/main" val="3018043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6B922-8634-04BE-4EB3-DEBA52D5E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ECF5EB90-0264-99B9-DA6B-B205F5571D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311323"/>
              </p:ext>
            </p:extLst>
          </p:nvPr>
        </p:nvGraphicFramePr>
        <p:xfrm>
          <a:off x="695324" y="1528516"/>
          <a:ext cx="5108284" cy="139095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1176">
                  <a:extLst>
                    <a:ext uri="{9D8B030D-6E8A-4147-A177-3AD203B41FA5}">
                      <a16:colId xmlns:a16="http://schemas.microsoft.com/office/drawing/2014/main" val="576914840"/>
                    </a:ext>
                  </a:extLst>
                </a:gridCol>
                <a:gridCol w="881492">
                  <a:extLst>
                    <a:ext uri="{9D8B030D-6E8A-4147-A177-3AD203B41FA5}">
                      <a16:colId xmlns:a16="http://schemas.microsoft.com/office/drawing/2014/main" val="2262022213"/>
                    </a:ext>
                  </a:extLst>
                </a:gridCol>
                <a:gridCol w="869416">
                  <a:extLst>
                    <a:ext uri="{9D8B030D-6E8A-4147-A177-3AD203B41FA5}">
                      <a16:colId xmlns:a16="http://schemas.microsoft.com/office/drawing/2014/main" val="2160147744"/>
                    </a:ext>
                  </a:extLst>
                </a:gridCol>
                <a:gridCol w="1316200">
                  <a:extLst>
                    <a:ext uri="{9D8B030D-6E8A-4147-A177-3AD203B41FA5}">
                      <a16:colId xmlns:a16="http://schemas.microsoft.com/office/drawing/2014/main" val="3176895422"/>
                    </a:ext>
                  </a:extLst>
                </a:gridCol>
              </a:tblGrid>
              <a:tr h="584538">
                <a:tc>
                  <a:txBody>
                    <a:bodyPr/>
                    <a:lstStyle/>
                    <a:p>
                      <a:pPr algn="l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Mailing</a:t>
                      </a:r>
                    </a:p>
                    <a:p>
                      <a:pPr algn="l"/>
                      <a:r>
                        <a:rPr lang="es-CO" sz="1400" b="0">
                          <a:solidFill>
                            <a:schemeClr val="tx1"/>
                          </a:solidFill>
                        </a:rPr>
                        <a:t>Pronaca Comunica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hasta Mayo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1878450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% Apertura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60%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61%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71%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0135261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Total de envíos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43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6970466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7C5DC730-2FD8-8A88-A52F-FC6AF22D5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8998"/>
              </p:ext>
            </p:extLst>
          </p:nvPr>
        </p:nvGraphicFramePr>
        <p:xfrm>
          <a:off x="6452194" y="3775964"/>
          <a:ext cx="5044482" cy="17941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5682">
                  <a:extLst>
                    <a:ext uri="{9D8B030D-6E8A-4147-A177-3AD203B41FA5}">
                      <a16:colId xmlns:a16="http://schemas.microsoft.com/office/drawing/2014/main" val="576914840"/>
                    </a:ext>
                  </a:extLst>
                </a:gridCol>
                <a:gridCol w="870482">
                  <a:extLst>
                    <a:ext uri="{9D8B030D-6E8A-4147-A177-3AD203B41FA5}">
                      <a16:colId xmlns:a16="http://schemas.microsoft.com/office/drawing/2014/main" val="2262022213"/>
                    </a:ext>
                  </a:extLst>
                </a:gridCol>
                <a:gridCol w="858557">
                  <a:extLst>
                    <a:ext uri="{9D8B030D-6E8A-4147-A177-3AD203B41FA5}">
                      <a16:colId xmlns:a16="http://schemas.microsoft.com/office/drawing/2014/main" val="2160147744"/>
                    </a:ext>
                  </a:extLst>
                </a:gridCol>
                <a:gridCol w="1299761">
                  <a:extLst>
                    <a:ext uri="{9D8B030D-6E8A-4147-A177-3AD203B41FA5}">
                      <a16:colId xmlns:a16="http://schemas.microsoft.com/office/drawing/2014/main" val="3176895422"/>
                    </a:ext>
                  </a:extLst>
                </a:gridCol>
              </a:tblGrid>
              <a:tr h="584538">
                <a:tc>
                  <a:txBody>
                    <a:bodyPr/>
                    <a:lstStyle/>
                    <a:p>
                      <a:pPr algn="l"/>
                      <a:r>
                        <a:rPr lang="es-CO" sz="1400" err="1">
                          <a:solidFill>
                            <a:schemeClr val="tx1"/>
                          </a:solidFill>
                        </a:rPr>
                        <a:t>Whatsapp</a:t>
                      </a:r>
                      <a:endParaRPr lang="es-CO" sz="140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s-CO" sz="1400" b="0">
                          <a:solidFill>
                            <a:schemeClr val="tx1"/>
                          </a:solidFill>
                        </a:rPr>
                        <a:t>Pronaca Comunica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hasta Mayo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1878450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# Campañas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29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0135261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% Eficiencia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6970466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Interacción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1,90%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2,20%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2,9%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700242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672F700A-A4F9-975D-99AA-38B3E0C8B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014613"/>
              </p:ext>
            </p:extLst>
          </p:nvPr>
        </p:nvGraphicFramePr>
        <p:xfrm>
          <a:off x="6452194" y="1528516"/>
          <a:ext cx="5044482" cy="17941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5682">
                  <a:extLst>
                    <a:ext uri="{9D8B030D-6E8A-4147-A177-3AD203B41FA5}">
                      <a16:colId xmlns:a16="http://schemas.microsoft.com/office/drawing/2014/main" val="576914840"/>
                    </a:ext>
                  </a:extLst>
                </a:gridCol>
                <a:gridCol w="870482">
                  <a:extLst>
                    <a:ext uri="{9D8B030D-6E8A-4147-A177-3AD203B41FA5}">
                      <a16:colId xmlns:a16="http://schemas.microsoft.com/office/drawing/2014/main" val="2262022213"/>
                    </a:ext>
                  </a:extLst>
                </a:gridCol>
                <a:gridCol w="858557">
                  <a:extLst>
                    <a:ext uri="{9D8B030D-6E8A-4147-A177-3AD203B41FA5}">
                      <a16:colId xmlns:a16="http://schemas.microsoft.com/office/drawing/2014/main" val="2160147744"/>
                    </a:ext>
                  </a:extLst>
                </a:gridCol>
                <a:gridCol w="1299761">
                  <a:extLst>
                    <a:ext uri="{9D8B030D-6E8A-4147-A177-3AD203B41FA5}">
                      <a16:colId xmlns:a16="http://schemas.microsoft.com/office/drawing/2014/main" val="3176895422"/>
                    </a:ext>
                  </a:extLst>
                </a:gridCol>
              </a:tblGrid>
              <a:tr h="584538">
                <a:tc>
                  <a:txBody>
                    <a:bodyPr/>
                    <a:lstStyle/>
                    <a:p>
                      <a:pPr algn="l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Portal Web</a:t>
                      </a:r>
                    </a:p>
                    <a:p>
                      <a:pPr algn="l"/>
                      <a:r>
                        <a:rPr lang="es-CO" sz="1400" b="0">
                          <a:solidFill>
                            <a:schemeClr val="tx1"/>
                          </a:solidFill>
                        </a:rPr>
                        <a:t>Somos Comunica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hasta Mayo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1878450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Usuarios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4.178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10.684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6.173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0135261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Promedio usuarios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348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890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1.235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6970466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Página visitadas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11.357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26.236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13.522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700242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A60317C8-1D61-2884-AAEC-DB97A6702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179875"/>
              </p:ext>
            </p:extLst>
          </p:nvPr>
        </p:nvGraphicFramePr>
        <p:xfrm>
          <a:off x="695324" y="3322675"/>
          <a:ext cx="5108284" cy="24742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1176">
                  <a:extLst>
                    <a:ext uri="{9D8B030D-6E8A-4147-A177-3AD203B41FA5}">
                      <a16:colId xmlns:a16="http://schemas.microsoft.com/office/drawing/2014/main" val="576914840"/>
                    </a:ext>
                  </a:extLst>
                </a:gridCol>
                <a:gridCol w="881492">
                  <a:extLst>
                    <a:ext uri="{9D8B030D-6E8A-4147-A177-3AD203B41FA5}">
                      <a16:colId xmlns:a16="http://schemas.microsoft.com/office/drawing/2014/main" val="2262022213"/>
                    </a:ext>
                  </a:extLst>
                </a:gridCol>
                <a:gridCol w="869416">
                  <a:extLst>
                    <a:ext uri="{9D8B030D-6E8A-4147-A177-3AD203B41FA5}">
                      <a16:colId xmlns:a16="http://schemas.microsoft.com/office/drawing/2014/main" val="2160147744"/>
                    </a:ext>
                  </a:extLst>
                </a:gridCol>
                <a:gridCol w="1316200">
                  <a:extLst>
                    <a:ext uri="{9D8B030D-6E8A-4147-A177-3AD203B41FA5}">
                      <a16:colId xmlns:a16="http://schemas.microsoft.com/office/drawing/2014/main" val="3176895422"/>
                    </a:ext>
                  </a:extLst>
                </a:gridCol>
              </a:tblGrid>
              <a:tr h="584538">
                <a:tc>
                  <a:txBody>
                    <a:bodyPr/>
                    <a:lstStyle/>
                    <a:p>
                      <a:pPr algn="l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Satisfacción</a:t>
                      </a:r>
                    </a:p>
                    <a:p>
                      <a:pPr algn="l"/>
                      <a:r>
                        <a:rPr lang="es-CO" sz="1400" b="0">
                          <a:solidFill>
                            <a:schemeClr val="tx1"/>
                          </a:solidFill>
                        </a:rPr>
                        <a:t>Canales y servicio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1878450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400" b="0" i="0" u="none" strike="noStrike">
                          <a:solidFill>
                            <a:srgbClr val="333333"/>
                          </a:solidFill>
                          <a:effectLst/>
                          <a:latin typeface="Aptos Light" panose="020B0004020202020204" pitchFamily="34" charset="0"/>
                        </a:rPr>
                        <a:t>Nivel de satisfacción de los diferentes canales de comunicación interna: WhatsApp, correo electrónico, pantallas y carteleras físicas.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98,30%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96,70%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1era encuesta en proceso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0135261"/>
                  </a:ext>
                </a:extLst>
              </a:tr>
              <a:tr h="403207">
                <a:tc>
                  <a:txBody>
                    <a:bodyPr/>
                    <a:lstStyle/>
                    <a:p>
                      <a:pPr algn="l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Promedio usuarios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92,80%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95,40%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1era encuesta en proceso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6970466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FC473037-71FD-5097-E975-BE0BE86DE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Indicadores históricos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4663D62-D9CA-B7DA-E84A-E83E32C0DC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Campaña cultura 2024</a:t>
            </a:r>
          </a:p>
        </p:txBody>
      </p:sp>
    </p:spTree>
    <p:extLst>
      <p:ext uri="{BB962C8B-B14F-4D97-AF65-F5344CB8AC3E}">
        <p14:creationId xmlns:p14="http://schemas.microsoft.com/office/powerpoint/2010/main" val="1655126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800FF-FB4F-8CE0-854A-347246379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1B5BBF22-21F5-0AF5-D4F8-BECC1B98CEF0}"/>
              </a:ext>
            </a:extLst>
          </p:cNvPr>
          <p:cNvSpPr/>
          <p:nvPr/>
        </p:nvSpPr>
        <p:spPr>
          <a:xfrm>
            <a:off x="695325" y="1517988"/>
            <a:ext cx="1956443" cy="659349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1. Optimización de portafolio</a:t>
            </a: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1A5288A4-7F6A-6971-7B33-0B417C50CFB8}"/>
              </a:ext>
            </a:extLst>
          </p:cNvPr>
          <p:cNvSpPr/>
          <p:nvPr/>
        </p:nvSpPr>
        <p:spPr>
          <a:xfrm>
            <a:off x="695325" y="4846110"/>
            <a:ext cx="1956443" cy="715740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Propuesta Racionalización </a:t>
            </a:r>
            <a:r>
              <a:rPr lang="es-CO" sz="1400" err="1">
                <a:solidFill>
                  <a:schemeClr val="bg1"/>
                </a:solidFill>
                <a:latin typeface="+mj-lt"/>
              </a:rPr>
              <a:t>SKU’s</a:t>
            </a:r>
            <a:endParaRPr lang="es-CO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Rectángulo redondeado 17">
            <a:extLst>
              <a:ext uri="{FF2B5EF4-FFF2-40B4-BE49-F238E27FC236}">
                <a16:creationId xmlns:a16="http://schemas.microsoft.com/office/drawing/2014/main" id="{86AE832F-06B3-A529-4E6C-C73DB1717EB1}"/>
              </a:ext>
            </a:extLst>
          </p:cNvPr>
          <p:cNvSpPr/>
          <p:nvPr/>
        </p:nvSpPr>
        <p:spPr>
          <a:xfrm>
            <a:off x="2959381" y="1517988"/>
            <a:ext cx="1894486" cy="659349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2. Política Comercial</a:t>
            </a:r>
          </a:p>
        </p:txBody>
      </p:sp>
      <p:sp>
        <p:nvSpPr>
          <p:cNvPr id="20" name="Rectángulo redondeado 19">
            <a:extLst>
              <a:ext uri="{FF2B5EF4-FFF2-40B4-BE49-F238E27FC236}">
                <a16:creationId xmlns:a16="http://schemas.microsoft.com/office/drawing/2014/main" id="{B3238FA0-FF06-75BF-DEE9-285BC25A9F31}"/>
              </a:ext>
            </a:extLst>
          </p:cNvPr>
          <p:cNvSpPr/>
          <p:nvPr/>
        </p:nvSpPr>
        <p:spPr>
          <a:xfrm>
            <a:off x="2959381" y="4846110"/>
            <a:ext cx="1894486" cy="715740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Política descuentos y arquitectura de precios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D3EC2F9-1C8A-F7C2-4912-4333AAA3B6AD}"/>
              </a:ext>
            </a:extLst>
          </p:cNvPr>
          <p:cNvSpPr txBox="1"/>
          <p:nvPr/>
        </p:nvSpPr>
        <p:spPr>
          <a:xfrm>
            <a:off x="2959381" y="2404337"/>
            <a:ext cx="18944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Políticas de Descuentos/ Volumen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Ejecución &amp; Cumplimiento de la Ruta de Precios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Arquitectura de Precios entre marcas, portafolio, canal y zona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153076E-83CF-B9E5-021D-0F686DC5BEAE}"/>
              </a:ext>
            </a:extLst>
          </p:cNvPr>
          <p:cNvSpPr txBox="1"/>
          <p:nvPr/>
        </p:nvSpPr>
        <p:spPr>
          <a:xfrm>
            <a:off x="784236" y="2404337"/>
            <a:ext cx="189448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Mejorar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Mix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por Canal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Racionalización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endParaRPr kumimoji="0" lang="es-ES" sz="140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ptos Light" panose="020B0004020202020204" pitchFamily="34" charset="0"/>
              <a:cs typeface="Arial" pitchFamily="34" charset="0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Rentabilizar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baja margen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Aumentar DN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alta margen</a:t>
            </a:r>
          </a:p>
        </p:txBody>
      </p:sp>
      <p:sp>
        <p:nvSpPr>
          <p:cNvPr id="24" name="Rectángulo redondeado 23">
            <a:extLst>
              <a:ext uri="{FF2B5EF4-FFF2-40B4-BE49-F238E27FC236}">
                <a16:creationId xmlns:a16="http://schemas.microsoft.com/office/drawing/2014/main" id="{1F1E5E3C-0B91-8FA3-7663-743C0C7C94AF}"/>
              </a:ext>
            </a:extLst>
          </p:cNvPr>
          <p:cNvSpPr/>
          <p:nvPr/>
        </p:nvSpPr>
        <p:spPr>
          <a:xfrm>
            <a:off x="5161480" y="1517988"/>
            <a:ext cx="1894486" cy="659349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3. Gestión de Promoción</a:t>
            </a:r>
          </a:p>
        </p:txBody>
      </p:sp>
      <p:sp>
        <p:nvSpPr>
          <p:cNvPr id="25" name="Rectángulo redondeado 24">
            <a:extLst>
              <a:ext uri="{FF2B5EF4-FFF2-40B4-BE49-F238E27FC236}">
                <a16:creationId xmlns:a16="http://schemas.microsoft.com/office/drawing/2014/main" id="{F84F7E97-1C7D-14E5-40A8-04A05244EA66}"/>
              </a:ext>
            </a:extLst>
          </p:cNvPr>
          <p:cNvSpPr/>
          <p:nvPr/>
        </p:nvSpPr>
        <p:spPr>
          <a:xfrm>
            <a:off x="5161480" y="4846110"/>
            <a:ext cx="1894486" cy="715740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Política de promociones</a:t>
            </a:r>
          </a:p>
        </p:txBody>
      </p:sp>
      <p:sp>
        <p:nvSpPr>
          <p:cNvPr id="26" name="Rectángulo redondeado 25">
            <a:extLst>
              <a:ext uri="{FF2B5EF4-FFF2-40B4-BE49-F238E27FC236}">
                <a16:creationId xmlns:a16="http://schemas.microsoft.com/office/drawing/2014/main" id="{FF41ED5C-7B09-3371-B5BD-09C21C62D82C}"/>
              </a:ext>
            </a:extLst>
          </p:cNvPr>
          <p:cNvSpPr/>
          <p:nvPr/>
        </p:nvSpPr>
        <p:spPr>
          <a:xfrm>
            <a:off x="7363579" y="1532276"/>
            <a:ext cx="1894486" cy="659349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4. Desarrollo de Portafolio</a:t>
            </a:r>
          </a:p>
        </p:txBody>
      </p:sp>
      <p:sp>
        <p:nvSpPr>
          <p:cNvPr id="27" name="Rectángulo redondeado 26">
            <a:extLst>
              <a:ext uri="{FF2B5EF4-FFF2-40B4-BE49-F238E27FC236}">
                <a16:creationId xmlns:a16="http://schemas.microsoft.com/office/drawing/2014/main" id="{AF5772DD-E6C5-5098-DEF4-41E09112C7D3}"/>
              </a:ext>
            </a:extLst>
          </p:cNvPr>
          <p:cNvSpPr/>
          <p:nvPr/>
        </p:nvSpPr>
        <p:spPr>
          <a:xfrm>
            <a:off x="7363579" y="4860398"/>
            <a:ext cx="1894486" cy="715740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Estrategia de roles en portafolio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00AC6EB9-7B55-705B-A914-70014BA8F858}"/>
              </a:ext>
            </a:extLst>
          </p:cNvPr>
          <p:cNvSpPr txBox="1"/>
          <p:nvPr/>
        </p:nvSpPr>
        <p:spPr>
          <a:xfrm>
            <a:off x="7363579" y="2404337"/>
            <a:ext cx="189448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Desarrollar nuevos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de acuerdo con rol de portafolio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Alinear prioridades con estrategia de RGM (a nivel de </a:t>
            </a:r>
            <a:r>
              <a:rPr lang="es-CO" sz="1400">
                <a:solidFill>
                  <a:srgbClr val="000000"/>
                </a:solidFill>
                <a:latin typeface="Aptos Light" panose="020B0004020202020204" pitchFamily="34" charset="0"/>
                <a:cs typeface="Arial" pitchFamily="34" charset="0"/>
              </a:rPr>
              <a:t>Canal</a:t>
            </a: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/ </a:t>
            </a:r>
            <a:r>
              <a:rPr kumimoji="0" lang="es-CO" sz="140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Geografia</a:t>
            </a: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)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19F3C20-C15A-C37A-F5BC-DFCDB9A8B013}"/>
              </a:ext>
            </a:extLst>
          </p:cNvPr>
          <p:cNvSpPr txBox="1"/>
          <p:nvPr/>
        </p:nvSpPr>
        <p:spPr>
          <a:xfrm>
            <a:off x="5122975" y="2404337"/>
            <a:ext cx="189448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Gestión de Promociones y descuentos</a:t>
            </a:r>
            <a:endParaRPr kumimoji="0" lang="es-CO" sz="140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 Light" panose="020B0004020202020204" pitchFamily="34" charset="0"/>
              <a:cs typeface="Arial" pitchFamily="34" charset="0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Direccionar promociones a </a:t>
            </a:r>
            <a:r>
              <a:rPr kumimoji="0" lang="es-CO" sz="140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con mayor rentabilidad y potencial </a:t>
            </a:r>
            <a:endParaRPr kumimoji="0" lang="es-CO" sz="140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 Light" panose="020B0004020202020204" pitchFamily="34" charset="0"/>
            </a:endParaRPr>
          </a:p>
        </p:txBody>
      </p:sp>
      <p:sp>
        <p:nvSpPr>
          <p:cNvPr id="30" name="Rectángulo redondeado 29">
            <a:extLst>
              <a:ext uri="{FF2B5EF4-FFF2-40B4-BE49-F238E27FC236}">
                <a16:creationId xmlns:a16="http://schemas.microsoft.com/office/drawing/2014/main" id="{CCF8FA0E-EDCE-7B2A-5DCC-7191CFCD1554}"/>
              </a:ext>
            </a:extLst>
          </p:cNvPr>
          <p:cNvSpPr/>
          <p:nvPr/>
        </p:nvSpPr>
        <p:spPr>
          <a:xfrm>
            <a:off x="9565677" y="1532276"/>
            <a:ext cx="1930998" cy="659349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5. Desarrollo de Portafolio</a:t>
            </a:r>
          </a:p>
        </p:txBody>
      </p:sp>
      <p:sp>
        <p:nvSpPr>
          <p:cNvPr id="31" name="Rectángulo redondeado 30">
            <a:extLst>
              <a:ext uri="{FF2B5EF4-FFF2-40B4-BE49-F238E27FC236}">
                <a16:creationId xmlns:a16="http://schemas.microsoft.com/office/drawing/2014/main" id="{676D06F2-59AC-192B-4495-4B7A8AEDEC3B}"/>
              </a:ext>
            </a:extLst>
          </p:cNvPr>
          <p:cNvSpPr/>
          <p:nvPr/>
        </p:nvSpPr>
        <p:spPr>
          <a:xfrm>
            <a:off x="9565677" y="4860398"/>
            <a:ext cx="1930998" cy="715740"/>
          </a:xfrm>
          <a:prstGeom prst="roundRect">
            <a:avLst>
              <a:gd name="adj" fmla="val 9450"/>
            </a:avLst>
          </a:pr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bg1"/>
                </a:solidFill>
                <a:latin typeface="+mj-lt"/>
              </a:rPr>
              <a:t>Toma de decisiones   en precios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00FDAA6-2CFF-0012-BC9F-3F99916A8933}"/>
              </a:ext>
            </a:extLst>
          </p:cNvPr>
          <p:cNvSpPr txBox="1"/>
          <p:nvPr/>
        </p:nvSpPr>
        <p:spPr>
          <a:xfrm>
            <a:off x="9604183" y="2404337"/>
            <a:ext cx="189448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Desarrollar nuevos </a:t>
            </a:r>
            <a:r>
              <a:rPr kumimoji="0" lang="es-ES" sz="140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SKUs</a:t>
            </a:r>
            <a:r>
              <a:rPr kumimoji="0" lang="es-ES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 de acuerdo a rol de portafolio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1E28"/>
              </a:buClr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Alinear prioridades con estrategia de RGM (a nivel de </a:t>
            </a:r>
            <a:r>
              <a:rPr lang="es-CO" sz="1400">
                <a:solidFill>
                  <a:srgbClr val="000000"/>
                </a:solidFill>
                <a:latin typeface="Aptos Light" panose="020B0004020202020204" pitchFamily="34" charset="0"/>
                <a:cs typeface="Arial" pitchFamily="34" charset="0"/>
              </a:rPr>
              <a:t>Canal</a:t>
            </a: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/ </a:t>
            </a:r>
            <a:r>
              <a:rPr kumimoji="0" lang="es-CO" sz="140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Geografia</a:t>
            </a:r>
            <a:r>
              <a:rPr kumimoji="0" lang="es-CO" sz="14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Light" panose="020B0004020202020204" pitchFamily="34" charset="0"/>
                <a:cs typeface="Arial" pitchFamily="34" charset="0"/>
              </a:rPr>
              <a:t>)</a:t>
            </a:r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id="{8C13A2A2-FD21-065E-EC4E-A4366A936B52}"/>
              </a:ext>
            </a:extLst>
          </p:cNvPr>
          <p:cNvSpPr/>
          <p:nvPr/>
        </p:nvSpPr>
        <p:spPr>
          <a:xfrm>
            <a:off x="695326" y="5773432"/>
            <a:ext cx="10801350" cy="442885"/>
          </a:xfrm>
          <a:prstGeom prst="roundRect">
            <a:avLst>
              <a:gd name="adj" fmla="val 19128"/>
            </a:avLst>
          </a:pr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1400">
                <a:solidFill>
                  <a:schemeClr val="accent4"/>
                </a:solidFill>
                <a:latin typeface="+mj-lt"/>
              </a:rPr>
              <a:t>Monitoreo de precios y rentabilidad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DD26DC2-8B3E-B446-AF38-910C3575B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Objetivo </a:t>
            </a:r>
            <a:r>
              <a:rPr lang="es-CO" err="1"/>
              <a:t>Revenue</a:t>
            </a:r>
            <a:r>
              <a:rPr lang="es-CO"/>
              <a:t> </a:t>
            </a:r>
            <a:r>
              <a:rPr lang="es-CO" err="1"/>
              <a:t>Growth</a:t>
            </a:r>
            <a:r>
              <a:rPr lang="es-CO"/>
              <a:t> Management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878902-87B8-FE02-529C-1F92E7AB5E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Objetivos y plan de acción 2024-2026 RGM</a:t>
            </a:r>
          </a:p>
        </p:txBody>
      </p:sp>
    </p:spTree>
    <p:extLst>
      <p:ext uri="{BB962C8B-B14F-4D97-AF65-F5344CB8AC3E}">
        <p14:creationId xmlns:p14="http://schemas.microsoft.com/office/powerpoint/2010/main" val="3703526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AF5B8-6315-7797-BC1A-7FC45A854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BED9CC9-730F-F34A-9A26-DC023DF34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15520"/>
              </p:ext>
            </p:extLst>
          </p:nvPr>
        </p:nvGraphicFramePr>
        <p:xfrm>
          <a:off x="1811338" y="1478926"/>
          <a:ext cx="8605837" cy="2636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9911">
                  <a:extLst>
                    <a:ext uri="{9D8B030D-6E8A-4147-A177-3AD203B41FA5}">
                      <a16:colId xmlns:a16="http://schemas.microsoft.com/office/drawing/2014/main" val="1575796192"/>
                    </a:ext>
                  </a:extLst>
                </a:gridCol>
                <a:gridCol w="2285926">
                  <a:extLst>
                    <a:ext uri="{9D8B030D-6E8A-4147-A177-3AD203B41FA5}">
                      <a16:colId xmlns:a16="http://schemas.microsoft.com/office/drawing/2014/main" val="802544363"/>
                    </a:ext>
                  </a:extLst>
                </a:gridCol>
              </a:tblGrid>
              <a:tr h="527271">
                <a:tc>
                  <a:txBody>
                    <a:bodyPr/>
                    <a:lstStyle/>
                    <a:p>
                      <a:r>
                        <a:rPr lang="es-CO">
                          <a:solidFill>
                            <a:schemeClr val="bg1"/>
                          </a:solidFill>
                        </a:rPr>
                        <a:t>Inversiones 2024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>
                          <a:solidFill>
                            <a:schemeClr val="bg1"/>
                          </a:solidFill>
                        </a:rPr>
                        <a:t>Inversión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563382"/>
                  </a:ext>
                </a:extLst>
              </a:tr>
              <a:tr h="527271"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Inversiones - CAPEX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$ 18.000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943997"/>
                  </a:ext>
                </a:extLst>
              </a:tr>
              <a:tr h="527271"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Mantenimiento del proceso automático de I+D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$ 10.000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19695"/>
                  </a:ext>
                </a:extLst>
              </a:tr>
              <a:tr h="527271"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Sistema de tamizado de sólidos*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b="0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$ 8.000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74010"/>
                  </a:ext>
                </a:extLst>
              </a:tr>
              <a:tr h="527271">
                <a:tc>
                  <a:txBody>
                    <a:bodyPr/>
                    <a:lstStyle/>
                    <a:p>
                      <a:r>
                        <a:rPr lang="es-CO" b="1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b="1" i="0">
                          <a:solidFill>
                            <a:schemeClr val="tx1"/>
                          </a:solidFill>
                          <a:latin typeface="Aptos Light" panose="020B0004020202020204" pitchFamily="34" charset="0"/>
                        </a:rPr>
                        <a:t>$ 18.000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582822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E0B17E2-9D50-427B-85ED-F5B2C80274D5}"/>
              </a:ext>
            </a:extLst>
          </p:cNvPr>
          <p:cNvSpPr txBox="1"/>
          <p:nvPr/>
        </p:nvSpPr>
        <p:spPr>
          <a:xfrm>
            <a:off x="1703388" y="4510756"/>
            <a:ext cx="87137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>
                <a:solidFill>
                  <a:schemeClr val="tx1"/>
                </a:solidFill>
                <a:latin typeface="Aptos" panose="020B0004020202020204" pitchFamily="34" charset="0"/>
              </a:rPr>
              <a:t>Sistema de tamizado de sólidos: </a:t>
            </a:r>
            <a:r>
              <a:rPr lang="es-ES" sz="1600">
                <a:solidFill>
                  <a:schemeClr val="tx1"/>
                </a:solidFill>
                <a:latin typeface="Aptos Light" panose="020B0004020202020204" pitchFamily="34" charset="0"/>
              </a:rPr>
              <a:t>Caracterización de materias primas para el desarrollo y producción masiva de los productos. Sirve para i</a:t>
            </a:r>
            <a:r>
              <a:rPr lang="es-ES" sz="1600">
                <a:latin typeface="Aptos Light" panose="020B0004020202020204" pitchFamily="34" charset="0"/>
              </a:rPr>
              <a:t>ngredientes en polvo y sólidos. </a:t>
            </a:r>
            <a:r>
              <a:rPr lang="es-ES" sz="1600" err="1">
                <a:latin typeface="Aptos Light" panose="020B0004020202020204" pitchFamily="34" charset="0"/>
              </a:rPr>
              <a:t>Ej</a:t>
            </a:r>
            <a:r>
              <a:rPr lang="es-ES" sz="1600">
                <a:latin typeface="Aptos Light" panose="020B0004020202020204" pitchFamily="34" charset="0"/>
              </a:rPr>
              <a:t>: Pimienta, Proteína de Soya, etc.</a:t>
            </a:r>
          </a:p>
          <a:p>
            <a:endParaRPr lang="es-ES" sz="1600">
              <a:latin typeface="Aptos Light" panose="020B0004020202020204" pitchFamily="34" charset="0"/>
            </a:endParaRPr>
          </a:p>
          <a:p>
            <a:r>
              <a:rPr lang="es-ES" sz="1600" b="1">
                <a:latin typeface="Aptos" panose="020B0004020202020204" pitchFamily="34" charset="0"/>
              </a:rPr>
              <a:t>Proceso automático I+D: </a:t>
            </a:r>
            <a:r>
              <a:rPr lang="es-ES" sz="1600">
                <a:latin typeface="Aptos Light" panose="020B0004020202020204" pitchFamily="34" charset="0"/>
              </a:rPr>
              <a:t>Beneficios: Proceso integrado y estandarizado entre todas las áreas involucradas (Mercadeo, producción, empaques, calidad, </a:t>
            </a:r>
            <a:r>
              <a:rPr lang="es-ES" sz="1600" err="1">
                <a:latin typeface="Aptos Light" panose="020B0004020202020204" pitchFamily="34" charset="0"/>
              </a:rPr>
              <a:t>etc</a:t>
            </a:r>
            <a:r>
              <a:rPr lang="es-ES" sz="1600">
                <a:latin typeface="Aptos Light" panose="020B0004020202020204" pitchFamily="34" charset="0"/>
              </a:rPr>
              <a:t>), repositorio histórico,  seguridad y confidencialidad de la información, métricas para optimizar los desarrollos. 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C602EEF-1061-5649-2CEA-885E4538D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Inversión CAPEX-2024 I+D</a:t>
            </a:r>
          </a:p>
        </p:txBody>
      </p:sp>
    </p:spTree>
    <p:extLst>
      <p:ext uri="{BB962C8B-B14F-4D97-AF65-F5344CB8AC3E}">
        <p14:creationId xmlns:p14="http://schemas.microsoft.com/office/powerpoint/2010/main" val="3559740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2CF2F-DB68-DFAE-11E9-68C098B58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397166B5-F716-7287-ECD2-9B24A0C4906C}"/>
              </a:ext>
            </a:extLst>
          </p:cNvPr>
          <p:cNvSpPr/>
          <p:nvPr/>
        </p:nvSpPr>
        <p:spPr>
          <a:xfrm>
            <a:off x="1811338" y="1588955"/>
            <a:ext cx="1981200" cy="471254"/>
          </a:xfrm>
          <a:prstGeom prst="roundRect">
            <a:avLst/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2400">
                <a:solidFill>
                  <a:schemeClr val="bg1"/>
                </a:solidFill>
              </a:rPr>
              <a:t>Formato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404D7A9-D955-5718-81A6-305C0C0A045B}"/>
              </a:ext>
            </a:extLst>
          </p:cNvPr>
          <p:cNvSpPr txBox="1"/>
          <p:nvPr/>
        </p:nvSpPr>
        <p:spPr>
          <a:xfrm>
            <a:off x="3792538" y="1517514"/>
            <a:ext cx="75580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Herramienta web interactiva que se adapte a dispositivos móviles (audiviosuales y texto/foto) / PDF infográfico (Facilidad de lectura)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Distribución a través de correo y/o Whatsapp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Se irá construyendo un repositorio de información de acuerdo con la clasificación de contenidos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5574DF-99A5-3A52-2813-23D36F703BDE}"/>
              </a:ext>
            </a:extLst>
          </p:cNvPr>
          <p:cNvSpPr txBox="1"/>
          <p:nvPr/>
        </p:nvSpPr>
        <p:spPr>
          <a:xfrm>
            <a:off x="3792539" y="3213569"/>
            <a:ext cx="755808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Sostenibilidad (Permanente)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Innovación (Permanente)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Hitos estratégicos (A demanda)</a:t>
            </a:r>
          </a:p>
          <a:p>
            <a:pPr lvl="2">
              <a:buSzPct val="70000"/>
            </a:pPr>
            <a:r>
              <a:rPr lang="es-EC">
                <a:latin typeface="Aptos Light" panose="020B0004020202020204" pitchFamily="34" charset="0"/>
              </a:rPr>
              <a:t>Ej: Inicio de funcionamiento de nueva estructura corporativa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Novedades relevantes (A demanda)</a:t>
            </a:r>
          </a:p>
          <a:p>
            <a:pPr lvl="2">
              <a:buSzPct val="70000"/>
            </a:pPr>
            <a:r>
              <a:rPr lang="es-EC">
                <a:latin typeface="Aptos Light" panose="020B0004020202020204" pitchFamily="34" charset="0"/>
              </a:rPr>
              <a:t>Ej: Incorporación de nuevos ejecutivos puestos clave, Reconocimientos, Hitos en centros, etc.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6A934DE-BFEC-ECED-27B7-057F32A78F08}"/>
              </a:ext>
            </a:extLst>
          </p:cNvPr>
          <p:cNvSpPr txBox="1"/>
          <p:nvPr/>
        </p:nvSpPr>
        <p:spPr>
          <a:xfrm>
            <a:off x="3792539" y="5478891"/>
            <a:ext cx="7558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Transparente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>
                <a:latin typeface="Aptos Light" panose="020B0004020202020204" pitchFamily="34" charset="0"/>
              </a:rPr>
              <a:t>Optimista</a:t>
            </a:r>
          </a:p>
        </p:txBody>
      </p:sp>
      <p:sp>
        <p:nvSpPr>
          <p:cNvPr id="17" name="Rectángulo redondeado 16">
            <a:extLst>
              <a:ext uri="{FF2B5EF4-FFF2-40B4-BE49-F238E27FC236}">
                <a16:creationId xmlns:a16="http://schemas.microsoft.com/office/drawing/2014/main" id="{793AF28E-807A-5FD3-67C2-242A84F744E5}"/>
              </a:ext>
            </a:extLst>
          </p:cNvPr>
          <p:cNvSpPr/>
          <p:nvPr/>
        </p:nvSpPr>
        <p:spPr>
          <a:xfrm>
            <a:off x="1811338" y="3289160"/>
            <a:ext cx="1981200" cy="471254"/>
          </a:xfrm>
          <a:prstGeom prst="roundRect">
            <a:avLst/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2400">
                <a:solidFill>
                  <a:schemeClr val="bg1"/>
                </a:solidFill>
              </a:rPr>
              <a:t>Contenido</a:t>
            </a:r>
          </a:p>
        </p:txBody>
      </p:sp>
      <p:sp>
        <p:nvSpPr>
          <p:cNvPr id="18" name="Rectángulo redondeado 17">
            <a:extLst>
              <a:ext uri="{FF2B5EF4-FFF2-40B4-BE49-F238E27FC236}">
                <a16:creationId xmlns:a16="http://schemas.microsoft.com/office/drawing/2014/main" id="{2CE60480-9B89-96FD-2010-1A7FB15C6BFF}"/>
              </a:ext>
            </a:extLst>
          </p:cNvPr>
          <p:cNvSpPr/>
          <p:nvPr/>
        </p:nvSpPr>
        <p:spPr>
          <a:xfrm>
            <a:off x="1811338" y="5544882"/>
            <a:ext cx="1981200" cy="471254"/>
          </a:xfrm>
          <a:prstGeom prst="roundRect">
            <a:avLst/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CO" sz="2400">
                <a:solidFill>
                  <a:schemeClr val="bg1"/>
                </a:solidFill>
              </a:rPr>
              <a:t>Narrativa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70B13DA7-E55A-A29B-A20C-99A87A26C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Propuesta conceptual</a:t>
            </a:r>
          </a:p>
        </p:txBody>
      </p:sp>
    </p:spTree>
    <p:extLst>
      <p:ext uri="{BB962C8B-B14F-4D97-AF65-F5344CB8AC3E}">
        <p14:creationId xmlns:p14="http://schemas.microsoft.com/office/powerpoint/2010/main" val="809285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79B0C-BC24-4CB0-1E4B-9BE4EE2EF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32FE5892-A9BE-BBA5-E6FC-863759DDF8C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/>
          <a:srcRect l="5918" r="5918"/>
          <a:stretch/>
        </p:blipFill>
        <p:spPr/>
      </p:pic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75F9071-235A-4503-B3B9-5C8FC83D4B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ES_tradnl"/>
              <a:t>Estrategia corporativa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C654BFD7-2C46-98B6-058E-51AF7FA4B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sz="3200" b="0"/>
              <a:t>Ser una </a:t>
            </a:r>
            <a:r>
              <a:rPr lang="en-US" sz="3200" b="0" err="1"/>
              <a:t>compañía</a:t>
            </a:r>
            <a:r>
              <a:rPr lang="en-US" sz="3200" b="0"/>
              <a:t> querida en Ecuador </a:t>
            </a:r>
            <a:r>
              <a:rPr lang="en-US" sz="3200" b="0" err="1"/>
              <a:t>abasteciendo</a:t>
            </a:r>
            <a:r>
              <a:rPr lang="en-US" sz="3200" b="0"/>
              <a:t> </a:t>
            </a:r>
            <a:r>
              <a:rPr lang="en-US" sz="3200" b="0" err="1"/>
              <a:t>productos</a:t>
            </a:r>
            <a:r>
              <a:rPr lang="en-US" sz="3200" b="0"/>
              <a:t> de </a:t>
            </a:r>
            <a:r>
              <a:rPr lang="en-US" sz="3200" b="0" err="1"/>
              <a:t>calidad</a:t>
            </a:r>
            <a:r>
              <a:rPr lang="en-US" sz="3200" b="0"/>
              <a:t>, que </a:t>
            </a:r>
            <a:r>
              <a:rPr lang="en-US" sz="3200" b="0" err="1"/>
              <a:t>aporten</a:t>
            </a:r>
            <a:r>
              <a:rPr lang="en-US" sz="3200" b="0"/>
              <a:t> al </a:t>
            </a:r>
            <a:r>
              <a:rPr lang="en-US" sz="3200" b="0" err="1"/>
              <a:t>propósito</a:t>
            </a:r>
            <a:r>
              <a:rPr lang="en-US" sz="3200" b="0"/>
              <a:t> de </a:t>
            </a:r>
            <a:r>
              <a:rPr lang="en-US" sz="3200" b="0" err="1"/>
              <a:t>alimentar</a:t>
            </a:r>
            <a:r>
              <a:rPr lang="en-US" sz="3200" b="0"/>
              <a:t> bien, </a:t>
            </a:r>
            <a:r>
              <a:rPr lang="en-US" sz="3200" b="0" err="1"/>
              <a:t>contribuyendo</a:t>
            </a:r>
            <a:r>
              <a:rPr lang="en-US" sz="3200" b="0"/>
              <a:t> al </a:t>
            </a:r>
            <a:r>
              <a:rPr lang="en-US" sz="3200" b="0" err="1"/>
              <a:t>desarrollo</a:t>
            </a:r>
            <a:r>
              <a:rPr lang="en-US" sz="3200" b="0"/>
              <a:t> del </a:t>
            </a:r>
            <a:r>
              <a:rPr lang="en-US" sz="3200" b="0" err="1"/>
              <a:t>país</a:t>
            </a:r>
            <a:r>
              <a:rPr lang="en-US" sz="3200" b="0"/>
              <a:t> y </a:t>
            </a:r>
            <a:r>
              <a:rPr lang="en-US" sz="3200" b="0" err="1"/>
              <a:t>siendo</a:t>
            </a:r>
            <a:r>
              <a:rPr lang="en-US" sz="3200" b="0"/>
              <a:t> </a:t>
            </a:r>
            <a:r>
              <a:rPr lang="en-US" sz="3200" b="0" err="1"/>
              <a:t>sostenibles</a:t>
            </a:r>
            <a:r>
              <a:rPr lang="en-US" sz="3200" b="0"/>
              <a:t>, </a:t>
            </a:r>
            <a:r>
              <a:rPr lang="en-US" sz="3200" b="0" err="1"/>
              <a:t>humanos</a:t>
            </a:r>
            <a:r>
              <a:rPr lang="en-US" sz="3200" b="0"/>
              <a:t> y </a:t>
            </a:r>
            <a:r>
              <a:rPr lang="en-US" sz="3200" b="0" err="1"/>
              <a:t>eficientes</a:t>
            </a:r>
            <a:r>
              <a:rPr lang="en-US" sz="3200" b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686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9D1C8352-A7A7-EFA7-AC02-D3C15A379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/>
              <a:t>Ecuador</a:t>
            </a:r>
          </a:p>
          <a:p>
            <a:r>
              <a:rPr lang="es-CO" dirty="0"/>
              <a:t>Septiembre 2024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85A210-D473-326C-D579-508393BD8F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/>
              <a:t>La marca de cerdo </a:t>
            </a:r>
            <a:br>
              <a:rPr lang="es-CO"/>
            </a:br>
            <a:r>
              <a:rPr lang="es-CO"/>
              <a:t>del Ecuador</a:t>
            </a:r>
          </a:p>
        </p:txBody>
      </p:sp>
      <p:pic>
        <p:nvPicPr>
          <p:cNvPr id="9" name="Marcador de posición de imagen 5">
            <a:extLst>
              <a:ext uri="{FF2B5EF4-FFF2-40B4-BE49-F238E27FC236}">
                <a16:creationId xmlns:a16="http://schemas.microsoft.com/office/drawing/2014/main" id="{3AB872EF-C893-F445-1F8E-F77FDE1B62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" t="-4448" r="-20708" b="-6998"/>
          <a:stretch/>
        </p:blipFill>
        <p:spPr>
          <a:xfrm>
            <a:off x="680335" y="549275"/>
            <a:ext cx="1386289" cy="1279525"/>
          </a:xfrm>
        </p:spPr>
      </p:pic>
    </p:spTree>
    <p:extLst>
      <p:ext uri="{BB962C8B-B14F-4D97-AF65-F5344CB8AC3E}">
        <p14:creationId xmlns:p14="http://schemas.microsoft.com/office/powerpoint/2010/main" val="981295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E5D8C6-BED2-21BE-3604-1E0FB0FCC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0"/>
              <a:t>Ser una </a:t>
            </a:r>
            <a:r>
              <a:rPr lang="en-US" sz="6000" b="0" err="1"/>
              <a:t>compañía</a:t>
            </a:r>
            <a:r>
              <a:rPr lang="en-US" sz="6000" b="0"/>
              <a:t> querida en Ecuador </a:t>
            </a:r>
            <a:r>
              <a:rPr lang="en-US" sz="6000" b="0" err="1"/>
              <a:t>abasteciendo</a:t>
            </a:r>
            <a:r>
              <a:rPr lang="en-US" sz="6000" b="0"/>
              <a:t> </a:t>
            </a:r>
            <a:r>
              <a:rPr lang="en-US" sz="6000" b="0" err="1"/>
              <a:t>productos</a:t>
            </a:r>
            <a:r>
              <a:rPr lang="en-US" sz="6000" b="0"/>
              <a:t> de </a:t>
            </a:r>
            <a:r>
              <a:rPr lang="en-US" sz="6000" b="0" err="1"/>
              <a:t>calidad</a:t>
            </a:r>
            <a:r>
              <a:rPr lang="en-US" sz="6000" b="0"/>
              <a:t>, que </a:t>
            </a:r>
            <a:r>
              <a:rPr lang="en-US" sz="6000" b="0" err="1"/>
              <a:t>aporten</a:t>
            </a:r>
            <a:r>
              <a:rPr lang="en-US" sz="6000" b="0"/>
              <a:t> al </a:t>
            </a:r>
            <a:r>
              <a:rPr lang="en-US" sz="6000" b="0" err="1"/>
              <a:t>propósito</a:t>
            </a:r>
            <a:r>
              <a:rPr lang="en-US" sz="6000" b="0"/>
              <a:t> de </a:t>
            </a:r>
            <a:r>
              <a:rPr lang="en-US" sz="6000" b="0" err="1"/>
              <a:t>alimentar</a:t>
            </a:r>
            <a:r>
              <a:rPr lang="en-US" sz="6000" b="0"/>
              <a:t> bien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05B50ED-7D6F-3627-AC44-DA9387814D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Estrategia corporativa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7435C4-B267-37F9-21C5-FC58AF4870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s-ES" sz="1600">
                <a:latin typeface="Aptos Light" panose="020B0004020202020204" pitchFamily="34" charset="0"/>
              </a:rPr>
              <a:t>Proceso integrado y estandarizado entre todas las áreas involucradas (Mercadeo, producción, empaques, calidad, </a:t>
            </a:r>
            <a:r>
              <a:rPr lang="es-ES" sz="1600" err="1">
                <a:latin typeface="Aptos Light" panose="020B0004020202020204" pitchFamily="34" charset="0"/>
              </a:rPr>
              <a:t>etc</a:t>
            </a:r>
            <a:r>
              <a:rPr lang="es-ES" sz="1600">
                <a:latin typeface="Aptos Light" panose="020B0004020202020204" pitchFamily="34" charset="0"/>
              </a:rPr>
              <a:t>), repositorio histórico,  seguridad y confidencialidad de la información, métricas para optimizar los desarrollos.</a:t>
            </a:r>
            <a:endParaRPr lang="es-MX" sz="1600">
              <a:latin typeface="Aptos Light" panose="020B00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763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802F4-AD24-9D25-72FF-174101175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ítulo 39">
            <a:extLst>
              <a:ext uri="{FF2B5EF4-FFF2-40B4-BE49-F238E27FC236}">
                <a16:creationId xmlns:a16="http://schemas.microsoft.com/office/drawing/2014/main" id="{5CAD2E21-7B34-B4DE-DB74-14C7416AB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Pilares de la comunicación</a:t>
            </a:r>
          </a:p>
        </p:txBody>
      </p:sp>
      <p:sp>
        <p:nvSpPr>
          <p:cNvPr id="41" name="Marcador de texto 40">
            <a:extLst>
              <a:ext uri="{FF2B5EF4-FFF2-40B4-BE49-F238E27FC236}">
                <a16:creationId xmlns:a16="http://schemas.microsoft.com/office/drawing/2014/main" id="{662F06BA-FEAE-2AE3-F546-E839DFC60E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Campaña cultura 2024</a:t>
            </a:r>
          </a:p>
        </p:txBody>
      </p:sp>
      <p:sp>
        <p:nvSpPr>
          <p:cNvPr id="42" name="Marcador de texto 41">
            <a:extLst>
              <a:ext uri="{FF2B5EF4-FFF2-40B4-BE49-F238E27FC236}">
                <a16:creationId xmlns:a16="http://schemas.microsoft.com/office/drawing/2014/main" id="{D2FEBFE5-A459-6F7F-FA9D-D400314C3F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Aptos Light" panose="020B0004020202020204" pitchFamily="34" charset="0"/>
              </a:rPr>
              <a:t>Familia que </a:t>
            </a:r>
            <a:r>
              <a:rPr lang="en-US" err="1">
                <a:latin typeface="Aptos Light" panose="020B0004020202020204" pitchFamily="34" charset="0"/>
              </a:rPr>
              <a:t>existe</a:t>
            </a:r>
            <a:r>
              <a:rPr lang="en-US">
                <a:latin typeface="Aptos Light" panose="020B0004020202020204" pitchFamily="34" charset="0"/>
              </a:rPr>
              <a:t> para </a:t>
            </a:r>
            <a:r>
              <a:rPr lang="en-US" err="1">
                <a:latin typeface="Aptos Light" panose="020B0004020202020204" pitchFamily="34" charset="0"/>
              </a:rPr>
              <a:t>alimentar</a:t>
            </a:r>
            <a:r>
              <a:rPr lang="en-US">
                <a:latin typeface="Aptos Light" panose="020B0004020202020204" pitchFamily="34" charset="0"/>
              </a:rPr>
              <a:t> bien, que </a:t>
            </a:r>
            <a:r>
              <a:rPr lang="en-US" err="1">
                <a:latin typeface="Aptos Light" panose="020B0004020202020204" pitchFamily="34" charset="0"/>
              </a:rPr>
              <a:t>trabaja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eficiente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humana</a:t>
            </a:r>
            <a:r>
              <a:rPr lang="en-US">
                <a:latin typeface="Aptos Light" panose="020B0004020202020204" pitchFamily="34" charset="0"/>
              </a:rPr>
              <a:t> y </a:t>
            </a:r>
            <a:r>
              <a:rPr lang="en-US" err="1">
                <a:latin typeface="Aptos Light" panose="020B0004020202020204" pitchFamily="34" charset="0"/>
              </a:rPr>
              <a:t>sosteniblemente</a:t>
            </a:r>
            <a:r>
              <a:rPr lang="en-US">
                <a:latin typeface="Aptos Light" panose="020B0004020202020204" pitchFamily="34" charset="0"/>
              </a:rPr>
              <a:t>, en </a:t>
            </a:r>
            <a:r>
              <a:rPr lang="en-US" err="1">
                <a:latin typeface="Aptos Light" panose="020B0004020202020204" pitchFamily="34" charset="0"/>
              </a:rPr>
              <a:t>función</a:t>
            </a:r>
            <a:r>
              <a:rPr lang="en-US">
                <a:latin typeface="Aptos Light" panose="020B0004020202020204" pitchFamily="34" charset="0"/>
              </a:rPr>
              <a:t> de sus valores.</a:t>
            </a:r>
          </a:p>
        </p:txBody>
      </p:sp>
      <p:sp>
        <p:nvSpPr>
          <p:cNvPr id="43" name="Marcador de texto 42">
            <a:extLst>
              <a:ext uri="{FF2B5EF4-FFF2-40B4-BE49-F238E27FC236}">
                <a16:creationId xmlns:a16="http://schemas.microsoft.com/office/drawing/2014/main" id="{BC8F1DBA-DAAA-367E-8982-3C6260664C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s-CO"/>
              <a:t>Cultura</a:t>
            </a:r>
          </a:p>
        </p:txBody>
      </p:sp>
      <p:sp>
        <p:nvSpPr>
          <p:cNvPr id="44" name="Marcador de texto 43">
            <a:extLst>
              <a:ext uri="{FF2B5EF4-FFF2-40B4-BE49-F238E27FC236}">
                <a16:creationId xmlns:a16="http://schemas.microsoft.com/office/drawing/2014/main" id="{023ADFD2-5BEB-97B5-B2B2-A328AA386B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CO"/>
              <a:t>Sostenibilidad</a:t>
            </a:r>
          </a:p>
        </p:txBody>
      </p:sp>
      <p:sp>
        <p:nvSpPr>
          <p:cNvPr id="45" name="Marcador de texto 44">
            <a:extLst>
              <a:ext uri="{FF2B5EF4-FFF2-40B4-BE49-F238E27FC236}">
                <a16:creationId xmlns:a16="http://schemas.microsoft.com/office/drawing/2014/main" id="{9D35C691-5D46-1885-1609-F49AAA1DFFE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CO"/>
              <a:t>Comercial</a:t>
            </a:r>
          </a:p>
        </p:txBody>
      </p:sp>
      <p:pic>
        <p:nvPicPr>
          <p:cNvPr id="56" name="Marcador de posición de imagen 55">
            <a:extLst>
              <a:ext uri="{FF2B5EF4-FFF2-40B4-BE49-F238E27FC236}">
                <a16:creationId xmlns:a16="http://schemas.microsoft.com/office/drawing/2014/main" id="{C9FC4B8B-6C5D-78C7-8FDE-6B299EA6684C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t="7582" b="7582"/>
          <a:stretch/>
        </p:blipFill>
        <p:spPr/>
      </p:pic>
      <p:pic>
        <p:nvPicPr>
          <p:cNvPr id="54" name="Marcador de posición de imagen 53">
            <a:extLst>
              <a:ext uri="{FF2B5EF4-FFF2-40B4-BE49-F238E27FC236}">
                <a16:creationId xmlns:a16="http://schemas.microsoft.com/office/drawing/2014/main" id="{5C8CC463-646C-2F1B-80FC-8A398980D7D9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/>
          <a:srcRect t="7571" b="7571"/>
          <a:stretch/>
        </p:blipFill>
        <p:spPr/>
      </p:pic>
      <p:pic>
        <p:nvPicPr>
          <p:cNvPr id="52" name="Marcador de posición de imagen 51">
            <a:extLst>
              <a:ext uri="{FF2B5EF4-FFF2-40B4-BE49-F238E27FC236}">
                <a16:creationId xmlns:a16="http://schemas.microsoft.com/office/drawing/2014/main" id="{363C5FFD-BE51-43D0-FF8F-131413DB7A6A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5"/>
          <a:srcRect t="7537" b="7537"/>
          <a:stretch/>
        </p:blipFill>
        <p:spPr/>
      </p:pic>
      <p:sp>
        <p:nvSpPr>
          <p:cNvPr id="49" name="Marcador de texto 48">
            <a:extLst>
              <a:ext uri="{FF2B5EF4-FFF2-40B4-BE49-F238E27FC236}">
                <a16:creationId xmlns:a16="http://schemas.microsoft.com/office/drawing/2014/main" id="{6A6CB8A9-7B8F-12A2-4806-E52FE71A7F0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/>
          </a:bodyPr>
          <a:lstStyle/>
          <a:p>
            <a:r>
              <a:rPr lang="en-US" err="1">
                <a:latin typeface="Aptos Light" panose="020B0004020202020204" pitchFamily="34" charset="0"/>
              </a:rPr>
              <a:t>Comprometida</a:t>
            </a:r>
            <a:r>
              <a:rPr lang="en-US">
                <a:latin typeface="Aptos Light" panose="020B0004020202020204" pitchFamily="34" charset="0"/>
              </a:rPr>
              <a:t> con </a:t>
            </a:r>
            <a:r>
              <a:rPr lang="en-US" err="1">
                <a:latin typeface="Aptos Light" panose="020B0004020202020204" pitchFamily="34" charset="0"/>
              </a:rPr>
              <a:t>el</a:t>
            </a:r>
            <a:r>
              <a:rPr lang="en-US">
                <a:latin typeface="Aptos Light" panose="020B0004020202020204" pitchFamily="34" charset="0"/>
              </a:rPr>
              <a:t> bienestar de las </a:t>
            </a:r>
            <a:r>
              <a:rPr lang="en-US" err="1">
                <a:latin typeface="Aptos Light" panose="020B0004020202020204" pitchFamily="34" charset="0"/>
              </a:rPr>
              <a:t>futuras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generaciones</a:t>
            </a:r>
            <a:r>
              <a:rPr lang="en-US">
                <a:latin typeface="Aptos Light" panose="020B0004020202020204" pitchFamily="34" charset="0"/>
              </a:rPr>
              <a:t>, </a:t>
            </a:r>
            <a:r>
              <a:rPr lang="en-US" err="1">
                <a:latin typeface="Aptos Light" panose="020B0004020202020204" pitchFamily="34" charset="0"/>
              </a:rPr>
              <a:t>equilibrando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el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cuidado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ambiental</a:t>
            </a:r>
            <a:r>
              <a:rPr lang="en-US">
                <a:latin typeface="Aptos Light" panose="020B0004020202020204" pitchFamily="34" charset="0"/>
              </a:rPr>
              <a:t>, </a:t>
            </a:r>
            <a:r>
              <a:rPr lang="en-US" err="1">
                <a:latin typeface="Aptos Light" panose="020B0004020202020204" pitchFamily="34" charset="0"/>
              </a:rPr>
              <a:t>el</a:t>
            </a:r>
            <a:r>
              <a:rPr lang="en-US">
                <a:latin typeface="Aptos Light" panose="020B0004020202020204" pitchFamily="34" charset="0"/>
              </a:rPr>
              <a:t> </a:t>
            </a:r>
            <a:r>
              <a:rPr lang="en-US" err="1">
                <a:latin typeface="Aptos Light" panose="020B0004020202020204" pitchFamily="34" charset="0"/>
              </a:rPr>
              <a:t>desarrollo</a:t>
            </a:r>
            <a:r>
              <a:rPr lang="en-US">
                <a:latin typeface="Aptos Light" panose="020B0004020202020204" pitchFamily="34" charset="0"/>
              </a:rPr>
              <a:t> social y la </a:t>
            </a:r>
            <a:r>
              <a:rPr lang="en-US" err="1">
                <a:latin typeface="Aptos Light" panose="020B0004020202020204" pitchFamily="34" charset="0"/>
              </a:rPr>
              <a:t>continuidad</a:t>
            </a:r>
            <a:r>
              <a:rPr lang="en-US">
                <a:latin typeface="Aptos Light" panose="020B0004020202020204" pitchFamily="34" charset="0"/>
              </a:rPr>
              <a:t>  </a:t>
            </a:r>
            <a:r>
              <a:rPr lang="en-US" err="1">
                <a:latin typeface="Aptos Light" panose="020B0004020202020204" pitchFamily="34" charset="0"/>
              </a:rPr>
              <a:t>económica</a:t>
            </a:r>
            <a:r>
              <a:rPr lang="en-US">
                <a:latin typeface="Aptos Light" panose="020B0004020202020204" pitchFamily="34" charset="0"/>
              </a:rPr>
              <a:t>.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917246E2-A662-0E41-FA28-F172E48154A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/>
          </a:bodyPr>
          <a:lstStyle/>
          <a:p>
            <a:r>
              <a:rPr lang="es-EC">
                <a:latin typeface="Aptos Light" panose="020B0004020202020204" pitchFamily="34" charset="0"/>
              </a:rPr>
              <a:t>Aliada de los consumidores, ofreciendo marcas que satisfagan sus necesidades, con productos de calidad y asequibles, promoviendo un estilo de vida saludable.</a:t>
            </a:r>
          </a:p>
        </p:txBody>
      </p:sp>
    </p:spTree>
    <p:extLst>
      <p:ext uri="{BB962C8B-B14F-4D97-AF65-F5344CB8AC3E}">
        <p14:creationId xmlns:p14="http://schemas.microsoft.com/office/powerpoint/2010/main" val="1652228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7F76F-1262-AECE-8E10-29A10C02E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BD5AA324-C458-8125-0D8F-9E1D2F851F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4450" y="549275"/>
            <a:ext cx="6372225" cy="5759449"/>
          </a:xfrm>
        </p:spPr>
        <p:txBody>
          <a:bodyPr>
            <a:noAutofit/>
          </a:bodyPr>
          <a:lstStyle/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Socializar a la interna de la  organización el lanzamiento de RGM, como un proceso clave y estratégico para la toma de decisiones que impactan a la rentabilidad de la compañía. 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Definir modelo de gobierno. interfaces con el resto de la organización, para  definir alcance y políticas.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Evaluar funciones y mejora de comité de precios que vele por el cumplimiento de las recomendaciones de RGM.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Determinación del estado actual de las capacidades, información y documentación de las brechas (Estudio Madurez)- Posterior Kick-off.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Elaborar mapa de desarrollo de RGM y delimitación de los procesos de RGM.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Documentar en un manual todas las metodologías para ejecutar RGM.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Búsqueda y cuantificación de oportunidades de rentabilización (aplicación de metodologías RGM).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Crear conjuntamente un plan de acción con las líneas de negocio y comercial. </a:t>
            </a:r>
          </a:p>
          <a:p>
            <a:pPr marL="342900" indent="-342900">
              <a:lnSpc>
                <a:spcPts val="1800"/>
              </a:lnSpc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s-GT" sz="1600">
                <a:latin typeface="Aptos Light" panose="020B0004020202020204" pitchFamily="34" charset="0"/>
              </a:rPr>
              <a:t>Guiar a los equipos en la ejecución de RGM.</a:t>
            </a:r>
          </a:p>
          <a:p>
            <a:endParaRPr lang="es-CO" sz="1600"/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72811C1B-67F6-AB6D-295B-23439AD84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Objetivos y plan de acción 2023-2024 RGM</a:t>
            </a:r>
          </a:p>
        </p:txBody>
      </p:sp>
    </p:spTree>
    <p:extLst>
      <p:ext uri="{BB962C8B-B14F-4D97-AF65-F5344CB8AC3E}">
        <p14:creationId xmlns:p14="http://schemas.microsoft.com/office/powerpoint/2010/main" val="2851522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21FB1-78BA-D1B0-D32D-B5DA62D40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Manual de competencias y acciones de desarrollo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F80149-103E-AB4E-BBC4-68C0DDD1F5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Líderes y consumidores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57B6B4C-7D4B-1A21-BB64-1C6D86E4F0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CO">
                <a:latin typeface="Aptos Light" panose="020B0004020202020204" pitchFamily="34" charset="0"/>
              </a:rPr>
              <a:t>Para Pronaca el desarrollo de sus colaboradores es una prioridad, pues entendemos que esta es la única manera en la que podremos alcanzar nuestro sueños y objetivos y, por sobre todas las cosas, esto nos permitirá ser coherentes con nuestros principios de ser humanos y eficientes.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3648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060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0329BB-C04E-BFE8-136B-B5D9FAA91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786423"/>
            <a:ext cx="10801350" cy="2515498"/>
          </a:xfrm>
        </p:spPr>
        <p:txBody>
          <a:bodyPr/>
          <a:lstStyle/>
          <a:p>
            <a:r>
              <a:rPr lang="es-CO"/>
              <a:t>Es importante siempre borrar esta sección antes de enviar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298316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82089-2EAE-2A47-5AFB-E2A1DC5A6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BA2AF085-0D01-586D-6D03-D835174DA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b="0">
                <a:solidFill>
                  <a:srgbClr val="FF0000"/>
                </a:solidFill>
                <a:latin typeface="+mj-lt"/>
              </a:rPr>
              <a:t>Fuentes oficiales del template</a:t>
            </a:r>
            <a:endParaRPr lang="es-CO" b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ítulo 2">
            <a:extLst>
              <a:ext uri="{FF2B5EF4-FFF2-40B4-BE49-F238E27FC236}">
                <a16:creationId xmlns:a16="http://schemas.microsoft.com/office/drawing/2014/main" id="{BA4D8819-F033-368B-AAFC-77A020D306EA}"/>
              </a:ext>
            </a:extLst>
          </p:cNvPr>
          <p:cNvSpPr txBox="1">
            <a:spLocks/>
          </p:cNvSpPr>
          <p:nvPr/>
        </p:nvSpPr>
        <p:spPr>
          <a:xfrm>
            <a:off x="695325" y="1278907"/>
            <a:ext cx="10801350" cy="9473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CO" sz="2000" b="1">
                <a:latin typeface="Aptos" panose="020B0004020202020204" pitchFamily="34" charset="0"/>
                <a:ea typeface="Ramo Sans Bold" pitchFamily="2" charset="77"/>
              </a:rPr>
              <a:t>Aptos </a:t>
            </a:r>
            <a:r>
              <a:rPr lang="es-CO" sz="2000" b="1" err="1">
                <a:latin typeface="Aptos" panose="020B0004020202020204" pitchFamily="34" charset="0"/>
                <a:ea typeface="Ramo Sans Bold" pitchFamily="2" charset="77"/>
              </a:rPr>
              <a:t>bold</a:t>
            </a:r>
            <a:r>
              <a:rPr lang="es-CO" sz="2000" b="1">
                <a:latin typeface="Aptos" panose="020B0004020202020204" pitchFamily="34" charset="0"/>
                <a:ea typeface="Ramo Sans Bold" pitchFamily="2" charset="77"/>
              </a:rPr>
              <a:t>: Destacados</a:t>
            </a:r>
          </a:p>
          <a:p>
            <a:pPr algn="l">
              <a:lnSpc>
                <a:spcPct val="100000"/>
              </a:lnSpc>
            </a:pPr>
            <a:r>
              <a:rPr lang="es-CO" sz="2000">
                <a:latin typeface="Aptos" panose="020B0004020202020204" pitchFamily="34" charset="0"/>
                <a:ea typeface="Ramo Display" pitchFamily="2" charset="77"/>
              </a:rPr>
              <a:t>Aptos </a:t>
            </a:r>
            <a:r>
              <a:rPr lang="es-CO" sz="2000" err="1">
                <a:latin typeface="Aptos" panose="020B0004020202020204" pitchFamily="34" charset="0"/>
                <a:ea typeface="Ramo Display" pitchFamily="2" charset="77"/>
              </a:rPr>
              <a:t>display</a:t>
            </a:r>
            <a:r>
              <a:rPr lang="es-CO" sz="2000">
                <a:latin typeface="Aptos" panose="020B0004020202020204" pitchFamily="34" charset="0"/>
                <a:ea typeface="Ramo Display" pitchFamily="2" charset="77"/>
              </a:rPr>
              <a:t>: </a:t>
            </a:r>
            <a:r>
              <a:rPr lang="es-CO" sz="2000" err="1">
                <a:latin typeface="Aptos" panose="020B0004020202020204" pitchFamily="34" charset="0"/>
                <a:ea typeface="Ramo Display" pitchFamily="2" charset="77"/>
              </a:rPr>
              <a:t>Headlines</a:t>
            </a:r>
            <a:r>
              <a:rPr lang="es-CO" sz="2000">
                <a:latin typeface="Aptos" panose="020B0004020202020204" pitchFamily="34" charset="0"/>
                <a:ea typeface="Ramo Display" pitchFamily="2" charset="77"/>
              </a:rPr>
              <a:t> y textos cortos</a:t>
            </a:r>
            <a:endParaRPr lang="es-CO" sz="2000" b="1">
              <a:latin typeface="Aptos" panose="020B0004020202020204" pitchFamily="34" charset="0"/>
              <a:ea typeface="Ramo Sans Bold" pitchFamily="2" charset="77"/>
            </a:endParaRPr>
          </a:p>
          <a:p>
            <a:pPr algn="l">
              <a:lnSpc>
                <a:spcPct val="100000"/>
              </a:lnSpc>
            </a:pPr>
            <a:r>
              <a:rPr lang="es-CO" sz="2000">
                <a:latin typeface="Aptos Light" panose="020B0004020202020204" pitchFamily="34" charset="0"/>
                <a:ea typeface="Ramo Sans Regular" pitchFamily="2" charset="77"/>
              </a:rPr>
              <a:t>Aptos light: Cuerpos de texto extensos </a:t>
            </a:r>
          </a:p>
        </p:txBody>
      </p:sp>
      <p:sp>
        <p:nvSpPr>
          <p:cNvPr id="10" name="Título 2">
            <a:extLst>
              <a:ext uri="{FF2B5EF4-FFF2-40B4-BE49-F238E27FC236}">
                <a16:creationId xmlns:a16="http://schemas.microsoft.com/office/drawing/2014/main" id="{7A587D93-735B-08D4-14EA-921EA362FA0A}"/>
              </a:ext>
            </a:extLst>
          </p:cNvPr>
          <p:cNvSpPr txBox="1">
            <a:spLocks/>
          </p:cNvSpPr>
          <p:nvPr/>
        </p:nvSpPr>
        <p:spPr>
          <a:xfrm>
            <a:off x="695325" y="2629511"/>
            <a:ext cx="10801350" cy="5728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EC" sz="2800">
                <a:solidFill>
                  <a:srgbClr val="FF0000"/>
                </a:solidFill>
                <a:latin typeface="+mj-lt"/>
              </a:rPr>
              <a:t>Colores oficiales del template</a:t>
            </a:r>
            <a:endParaRPr lang="es-CO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Rectángulo: esquinas redondeadas 33">
            <a:extLst>
              <a:ext uri="{FF2B5EF4-FFF2-40B4-BE49-F238E27FC236}">
                <a16:creationId xmlns:a16="http://schemas.microsoft.com/office/drawing/2014/main" id="{EFAA78D4-CA1E-F8B9-3EC2-22046B8D0CC5}"/>
              </a:ext>
            </a:extLst>
          </p:cNvPr>
          <p:cNvSpPr/>
          <p:nvPr/>
        </p:nvSpPr>
        <p:spPr>
          <a:xfrm>
            <a:off x="4444358" y="3585781"/>
            <a:ext cx="1152475" cy="10671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12" name="Rectángulo: esquinas redondeadas 32">
            <a:extLst>
              <a:ext uri="{FF2B5EF4-FFF2-40B4-BE49-F238E27FC236}">
                <a16:creationId xmlns:a16="http://schemas.microsoft.com/office/drawing/2014/main" id="{5340705C-0329-94F2-31EC-EDA331562F45}"/>
              </a:ext>
            </a:extLst>
          </p:cNvPr>
          <p:cNvSpPr/>
          <p:nvPr/>
        </p:nvSpPr>
        <p:spPr>
          <a:xfrm>
            <a:off x="663248" y="3585781"/>
            <a:ext cx="1152475" cy="106719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13" name="Rectángulo: esquinas redondeadas 1">
            <a:extLst>
              <a:ext uri="{FF2B5EF4-FFF2-40B4-BE49-F238E27FC236}">
                <a16:creationId xmlns:a16="http://schemas.microsoft.com/office/drawing/2014/main" id="{A810182E-CAA6-A19D-A3E8-64A04A691C67}"/>
              </a:ext>
            </a:extLst>
          </p:cNvPr>
          <p:cNvSpPr/>
          <p:nvPr/>
        </p:nvSpPr>
        <p:spPr>
          <a:xfrm>
            <a:off x="5734797" y="3590684"/>
            <a:ext cx="1152475" cy="1067199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F8138A4-C2AE-B469-3D55-D3C7CBB164E5}"/>
              </a:ext>
            </a:extLst>
          </p:cNvPr>
          <p:cNvSpPr txBox="1"/>
          <p:nvPr/>
        </p:nvSpPr>
        <p:spPr>
          <a:xfrm>
            <a:off x="5751056" y="3638342"/>
            <a:ext cx="1020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R: 255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G: 255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B: 255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#FFFFFF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02C6945-A708-CCF7-4A4F-FE74EFC710AA}"/>
              </a:ext>
            </a:extLst>
          </p:cNvPr>
          <p:cNvSpPr txBox="1"/>
          <p:nvPr/>
        </p:nvSpPr>
        <p:spPr>
          <a:xfrm>
            <a:off x="703896" y="3633439"/>
            <a:ext cx="10004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252</a:t>
            </a:r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 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G: 31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B: 31</a:t>
            </a:r>
          </a:p>
          <a:p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#FC1F1F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8839F51-83A6-4405-2C36-1B8BEF920C0E}"/>
              </a:ext>
            </a:extLst>
          </p:cNvPr>
          <p:cNvSpPr txBox="1"/>
          <p:nvPr/>
        </p:nvSpPr>
        <p:spPr>
          <a:xfrm>
            <a:off x="4469268" y="3633439"/>
            <a:ext cx="928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0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G: 82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B: 79</a:t>
            </a:r>
          </a:p>
          <a:p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#FC1F1F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18" name="Rectángulo: esquinas redondeadas 65">
            <a:extLst>
              <a:ext uri="{FF2B5EF4-FFF2-40B4-BE49-F238E27FC236}">
                <a16:creationId xmlns:a16="http://schemas.microsoft.com/office/drawing/2014/main" id="{49660466-C159-24A0-00AE-6DAD34E1C6A6}"/>
              </a:ext>
            </a:extLst>
          </p:cNvPr>
          <p:cNvSpPr/>
          <p:nvPr/>
        </p:nvSpPr>
        <p:spPr>
          <a:xfrm>
            <a:off x="3183988" y="3585781"/>
            <a:ext cx="1152475" cy="10671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7F05CB6-014D-882E-7559-D3A084E8B3CA}"/>
              </a:ext>
            </a:extLst>
          </p:cNvPr>
          <p:cNvSpPr txBox="1"/>
          <p:nvPr/>
        </p:nvSpPr>
        <p:spPr>
          <a:xfrm>
            <a:off x="3211301" y="3633439"/>
            <a:ext cx="988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201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G: 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242 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B: 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224</a:t>
            </a:r>
          </a:p>
          <a:p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#C9F2E0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20" name="Rectángulo: esquinas redondeadas 25">
            <a:extLst>
              <a:ext uri="{FF2B5EF4-FFF2-40B4-BE49-F238E27FC236}">
                <a16:creationId xmlns:a16="http://schemas.microsoft.com/office/drawing/2014/main" id="{826C7297-0B43-8A31-E018-5E497F32C6CB}"/>
              </a:ext>
            </a:extLst>
          </p:cNvPr>
          <p:cNvSpPr/>
          <p:nvPr/>
        </p:nvSpPr>
        <p:spPr>
          <a:xfrm>
            <a:off x="1923618" y="3589011"/>
            <a:ext cx="1152475" cy="1060739"/>
          </a:xfrm>
          <a:prstGeom prst="round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45FC54B-F698-7521-D0BB-859A30F8E12A}"/>
              </a:ext>
            </a:extLst>
          </p:cNvPr>
          <p:cNvSpPr txBox="1"/>
          <p:nvPr/>
        </p:nvSpPr>
        <p:spPr>
          <a:xfrm>
            <a:off x="1921659" y="3633439"/>
            <a:ext cx="10743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109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G: 10 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B: 88</a:t>
            </a:r>
          </a:p>
          <a:p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#6D0A58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23" name="Rectángulo: esquinas redondeadas 32">
            <a:extLst>
              <a:ext uri="{FF2B5EF4-FFF2-40B4-BE49-F238E27FC236}">
                <a16:creationId xmlns:a16="http://schemas.microsoft.com/office/drawing/2014/main" id="{AA982BBB-7328-F08C-8AC1-D33BF16270E4}"/>
              </a:ext>
            </a:extLst>
          </p:cNvPr>
          <p:cNvSpPr/>
          <p:nvPr/>
        </p:nvSpPr>
        <p:spPr>
          <a:xfrm>
            <a:off x="663248" y="5176042"/>
            <a:ext cx="1152475" cy="1067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24" name="Rectángulo: esquinas redondeadas 1">
            <a:extLst>
              <a:ext uri="{FF2B5EF4-FFF2-40B4-BE49-F238E27FC236}">
                <a16:creationId xmlns:a16="http://schemas.microsoft.com/office/drawing/2014/main" id="{AAB8031E-FD45-B70A-A9EE-126EE7E80C50}"/>
              </a:ext>
            </a:extLst>
          </p:cNvPr>
          <p:cNvSpPr/>
          <p:nvPr/>
        </p:nvSpPr>
        <p:spPr>
          <a:xfrm>
            <a:off x="5718538" y="5176042"/>
            <a:ext cx="1152475" cy="1067199"/>
          </a:xfrm>
          <a:prstGeom prst="roundRect">
            <a:avLst/>
          </a:prstGeom>
          <a:solidFill>
            <a:srgbClr val="FFEA1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1B05C47-BED0-2E48-E3B0-BD38389FC521}"/>
              </a:ext>
            </a:extLst>
          </p:cNvPr>
          <p:cNvSpPr txBox="1"/>
          <p:nvPr/>
        </p:nvSpPr>
        <p:spPr>
          <a:xfrm>
            <a:off x="5734797" y="5223700"/>
            <a:ext cx="1020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255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G: 234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B: 22</a:t>
            </a:r>
          </a:p>
          <a:p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#FFEA16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4EADD9A-A599-6971-17C7-732FFA86DCDF}"/>
              </a:ext>
            </a:extLst>
          </p:cNvPr>
          <p:cNvSpPr txBox="1"/>
          <p:nvPr/>
        </p:nvSpPr>
        <p:spPr>
          <a:xfrm>
            <a:off x="703896" y="5223700"/>
            <a:ext cx="10004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R: 2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255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G: 207 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B: 255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#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FFCFFF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27" name="Rectángulo: esquinas redondeadas 65">
            <a:extLst>
              <a:ext uri="{FF2B5EF4-FFF2-40B4-BE49-F238E27FC236}">
                <a16:creationId xmlns:a16="http://schemas.microsoft.com/office/drawing/2014/main" id="{F6D6CF73-B7A5-9E34-C85E-CEC767D78573}"/>
              </a:ext>
            </a:extLst>
          </p:cNvPr>
          <p:cNvSpPr/>
          <p:nvPr/>
        </p:nvSpPr>
        <p:spPr>
          <a:xfrm>
            <a:off x="3183988" y="5176042"/>
            <a:ext cx="1152475" cy="1067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D032BA5-511F-B8B9-D60E-B0E5743D38E4}"/>
              </a:ext>
            </a:extLst>
          </p:cNvPr>
          <p:cNvSpPr txBox="1"/>
          <p:nvPr/>
        </p:nvSpPr>
        <p:spPr>
          <a:xfrm>
            <a:off x="3211301" y="5223700"/>
            <a:ext cx="988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245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G: 127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B: 20</a:t>
            </a:r>
          </a:p>
          <a:p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#F57F14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29" name="Rectángulo: esquinas redondeadas 74">
            <a:extLst>
              <a:ext uri="{FF2B5EF4-FFF2-40B4-BE49-F238E27FC236}">
                <a16:creationId xmlns:a16="http://schemas.microsoft.com/office/drawing/2014/main" id="{C1B554E7-38E4-E1AC-55B5-64CF76CB261C}"/>
              </a:ext>
            </a:extLst>
          </p:cNvPr>
          <p:cNvSpPr/>
          <p:nvPr/>
        </p:nvSpPr>
        <p:spPr>
          <a:xfrm>
            <a:off x="4444358" y="5185019"/>
            <a:ext cx="1152475" cy="104924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6AC14B2-8E36-5F6C-B962-319B88206F0D}"/>
              </a:ext>
            </a:extLst>
          </p:cNvPr>
          <p:cNvSpPr txBox="1"/>
          <p:nvPr/>
        </p:nvSpPr>
        <p:spPr>
          <a:xfrm>
            <a:off x="4447981" y="5223700"/>
            <a:ext cx="9787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136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G: 242</a:t>
            </a:r>
          </a:p>
          <a:p>
            <a:r>
              <a:rPr lang="es-CO" sz="1100">
                <a:latin typeface="Ramo Sans Regular" pitchFamily="2" charset="77"/>
                <a:ea typeface="Ramo Sans Regular" pitchFamily="2" charset="77"/>
              </a:rPr>
              <a:t>B: 160</a:t>
            </a:r>
          </a:p>
          <a:p>
            <a:r>
              <a:rPr lang="es-CO" sz="1100" b="0" i="0">
                <a:solidFill>
                  <a:srgbClr val="212529"/>
                </a:solidFill>
                <a:effectLst/>
                <a:latin typeface="Rubik"/>
              </a:rPr>
              <a:t>#88F2A0</a:t>
            </a:r>
            <a:endParaRPr lang="es-CO" sz="1100"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31" name="Rectángulo: esquinas redondeadas 25">
            <a:extLst>
              <a:ext uri="{FF2B5EF4-FFF2-40B4-BE49-F238E27FC236}">
                <a16:creationId xmlns:a16="http://schemas.microsoft.com/office/drawing/2014/main" id="{10F3CBA7-B446-E362-4B66-AB6FB542CC45}"/>
              </a:ext>
            </a:extLst>
          </p:cNvPr>
          <p:cNvSpPr/>
          <p:nvPr/>
        </p:nvSpPr>
        <p:spPr>
          <a:xfrm>
            <a:off x="1923618" y="5179272"/>
            <a:ext cx="1152475" cy="1060739"/>
          </a:xfrm>
          <a:prstGeom prst="round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88000" rIns="288000" bIns="0" rtlCol="0" anchor="t" anchorCtr="0"/>
          <a:lstStyle/>
          <a:p>
            <a:pPr algn="l"/>
            <a:endParaRPr lang="es-CO">
              <a:solidFill>
                <a:schemeClr val="bg1"/>
              </a:solidFill>
              <a:latin typeface="Aptos" panose="020B0004020202020204" pitchFamily="34" charset="0"/>
              <a:ea typeface="MarkPro" charset="0"/>
              <a:cs typeface="MarkPro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74625382-12C0-835C-C146-69B1794139DB}"/>
              </a:ext>
            </a:extLst>
          </p:cNvPr>
          <p:cNvSpPr txBox="1"/>
          <p:nvPr/>
        </p:nvSpPr>
        <p:spPr>
          <a:xfrm>
            <a:off x="1921659" y="5223700"/>
            <a:ext cx="10743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R: </a:t>
            </a:r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178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G: 16 </a:t>
            </a:r>
          </a:p>
          <a:p>
            <a:r>
              <a:rPr lang="es-CO" sz="1100">
                <a:solidFill>
                  <a:schemeClr val="bg1"/>
                </a:solidFill>
                <a:latin typeface="Ramo Sans Regular" pitchFamily="2" charset="77"/>
                <a:ea typeface="Ramo Sans Regular" pitchFamily="2" charset="77"/>
              </a:rPr>
              <a:t>B: 191</a:t>
            </a:r>
          </a:p>
          <a:p>
            <a:r>
              <a:rPr lang="es-CO" sz="1100" b="0" i="0">
                <a:solidFill>
                  <a:schemeClr val="bg1"/>
                </a:solidFill>
                <a:effectLst/>
                <a:latin typeface="Rubik"/>
              </a:rPr>
              <a:t>#B210BF</a:t>
            </a:r>
            <a:endParaRPr lang="es-CO" sz="1100">
              <a:solidFill>
                <a:schemeClr val="bg1"/>
              </a:solidFill>
              <a:latin typeface="Ramo Sans Regular" pitchFamily="2" charset="77"/>
              <a:ea typeface="Ramo Sans Regular" pitchFamily="2" charset="77"/>
            </a:endParaRPr>
          </a:p>
        </p:txBody>
      </p:sp>
      <p:sp>
        <p:nvSpPr>
          <p:cNvPr id="33" name="Título 2">
            <a:extLst>
              <a:ext uri="{FF2B5EF4-FFF2-40B4-BE49-F238E27FC236}">
                <a16:creationId xmlns:a16="http://schemas.microsoft.com/office/drawing/2014/main" id="{E77D5295-74E6-7D37-4CC7-245B23DDBC04}"/>
              </a:ext>
            </a:extLst>
          </p:cNvPr>
          <p:cNvSpPr txBox="1">
            <a:spLocks/>
          </p:cNvSpPr>
          <p:nvPr/>
        </p:nvSpPr>
        <p:spPr>
          <a:xfrm>
            <a:off x="695325" y="3161479"/>
            <a:ext cx="10801350" cy="24521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buSzPts val="1100"/>
              <a:buFont typeface="Arial"/>
              <a:buNone/>
            </a:pPr>
            <a:r>
              <a:rPr lang="es-CO" sz="1600">
                <a:solidFill>
                  <a:schemeClr val="tx1"/>
                </a:solidFill>
                <a:latin typeface="Aptos" panose="020B0004020202020204" pitchFamily="34" charset="0"/>
                <a:ea typeface="Ramo Sans Regular" pitchFamily="2" charset="77"/>
                <a:cs typeface="Arial"/>
                <a:sym typeface="Arial"/>
              </a:rPr>
              <a:t>Colores principales (solo complementarios en gráficas o tablas):</a:t>
            </a:r>
          </a:p>
        </p:txBody>
      </p:sp>
      <p:sp>
        <p:nvSpPr>
          <p:cNvPr id="34" name="Título 2">
            <a:extLst>
              <a:ext uri="{FF2B5EF4-FFF2-40B4-BE49-F238E27FC236}">
                <a16:creationId xmlns:a16="http://schemas.microsoft.com/office/drawing/2014/main" id="{76A783A6-3A59-EC36-0F7E-DE4922402E4E}"/>
              </a:ext>
            </a:extLst>
          </p:cNvPr>
          <p:cNvSpPr txBox="1">
            <a:spLocks/>
          </p:cNvSpPr>
          <p:nvPr/>
        </p:nvSpPr>
        <p:spPr>
          <a:xfrm>
            <a:off x="663248" y="4806170"/>
            <a:ext cx="10801350" cy="24521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buSzPts val="1100"/>
              <a:buFont typeface="Arial"/>
              <a:buNone/>
            </a:pPr>
            <a:r>
              <a:rPr lang="es-CO" sz="1600">
                <a:solidFill>
                  <a:schemeClr val="tx1"/>
                </a:solidFill>
                <a:latin typeface="Aptos" panose="020B0004020202020204" pitchFamily="34" charset="0"/>
                <a:ea typeface="Ramo Sans Regular" pitchFamily="2" charset="77"/>
                <a:cs typeface="Arial"/>
                <a:sym typeface="Arial"/>
              </a:rPr>
              <a:t>Colores secundarios (solo complementarios en gráficas o tablas):</a:t>
            </a:r>
          </a:p>
        </p:txBody>
      </p:sp>
    </p:spTree>
    <p:extLst>
      <p:ext uri="{BB962C8B-B14F-4D97-AF65-F5344CB8AC3E}">
        <p14:creationId xmlns:p14="http://schemas.microsoft.com/office/powerpoint/2010/main" val="867051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AE4B-F57E-80B2-EAC4-12FC4C5AE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1D91628-F559-F272-2DE5-25754BB86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Iconografía principal </a:t>
            </a:r>
            <a:r>
              <a:rPr lang="es-CO">
                <a:solidFill>
                  <a:schemeClr val="tx1"/>
                </a:solidFill>
              </a:rPr>
              <a:t>(iconos rojos sobre fondo blanco)</a:t>
            </a:r>
            <a:endParaRPr lang="es-CO"/>
          </a:p>
        </p:txBody>
      </p:sp>
      <p:pic>
        <p:nvPicPr>
          <p:cNvPr id="117" name="Gráfico 116">
            <a:extLst>
              <a:ext uri="{FF2B5EF4-FFF2-40B4-BE49-F238E27FC236}">
                <a16:creationId xmlns:a16="http://schemas.microsoft.com/office/drawing/2014/main" id="{F01CF992-5A45-96CB-4895-2972FEEFD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4714" y="2012575"/>
            <a:ext cx="318394" cy="318394"/>
          </a:xfrm>
          <a:prstGeom prst="rect">
            <a:avLst/>
          </a:prstGeom>
        </p:spPr>
      </p:pic>
      <p:pic>
        <p:nvPicPr>
          <p:cNvPr id="119" name="Gráfico 118">
            <a:extLst>
              <a:ext uri="{FF2B5EF4-FFF2-40B4-BE49-F238E27FC236}">
                <a16:creationId xmlns:a16="http://schemas.microsoft.com/office/drawing/2014/main" id="{827F5AEB-F2A0-4F1A-2851-DC577E7014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4816" y="3874751"/>
            <a:ext cx="318394" cy="312151"/>
          </a:xfrm>
          <a:prstGeom prst="rect">
            <a:avLst/>
          </a:prstGeom>
        </p:spPr>
      </p:pic>
      <p:pic>
        <p:nvPicPr>
          <p:cNvPr id="121" name="Gráfico 120">
            <a:extLst>
              <a:ext uri="{FF2B5EF4-FFF2-40B4-BE49-F238E27FC236}">
                <a16:creationId xmlns:a16="http://schemas.microsoft.com/office/drawing/2014/main" id="{A4517DAF-B9CB-FCB8-A6B9-76648D6FC7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63025" y="4487914"/>
            <a:ext cx="318394" cy="312151"/>
          </a:xfrm>
          <a:prstGeom prst="rect">
            <a:avLst/>
          </a:prstGeom>
        </p:spPr>
      </p:pic>
      <p:pic>
        <p:nvPicPr>
          <p:cNvPr id="123" name="Gráfico 122">
            <a:extLst>
              <a:ext uri="{FF2B5EF4-FFF2-40B4-BE49-F238E27FC236}">
                <a16:creationId xmlns:a16="http://schemas.microsoft.com/office/drawing/2014/main" id="{D926F1C8-6D57-AFE9-2926-1C909FD604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59275" y="3871926"/>
            <a:ext cx="224748" cy="318394"/>
          </a:xfrm>
          <a:prstGeom prst="rect">
            <a:avLst/>
          </a:prstGeom>
        </p:spPr>
      </p:pic>
      <p:pic>
        <p:nvPicPr>
          <p:cNvPr id="125" name="Gráfico 124">
            <a:extLst>
              <a:ext uri="{FF2B5EF4-FFF2-40B4-BE49-F238E27FC236}">
                <a16:creationId xmlns:a16="http://schemas.microsoft.com/office/drawing/2014/main" id="{A53E493D-2BB2-84DB-FF0B-45275598B2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10607" y="5113057"/>
            <a:ext cx="187290" cy="206019"/>
          </a:xfrm>
          <a:prstGeom prst="rect">
            <a:avLst/>
          </a:prstGeom>
        </p:spPr>
      </p:pic>
      <p:pic>
        <p:nvPicPr>
          <p:cNvPr id="127" name="Gráfico 126">
            <a:extLst>
              <a:ext uri="{FF2B5EF4-FFF2-40B4-BE49-F238E27FC236}">
                <a16:creationId xmlns:a16="http://schemas.microsoft.com/office/drawing/2014/main" id="{4B2E0E9A-1CB6-9921-05DE-ACF7ACAFED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07106" y="4504561"/>
            <a:ext cx="318394" cy="280936"/>
          </a:xfrm>
          <a:prstGeom prst="rect">
            <a:avLst/>
          </a:prstGeom>
        </p:spPr>
      </p:pic>
      <p:pic>
        <p:nvPicPr>
          <p:cNvPr id="129" name="Gráfico 128">
            <a:extLst>
              <a:ext uri="{FF2B5EF4-FFF2-40B4-BE49-F238E27FC236}">
                <a16:creationId xmlns:a16="http://schemas.microsoft.com/office/drawing/2014/main" id="{4B57BDA5-963B-A33A-75CB-8B75058CED6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69119" y="5113817"/>
            <a:ext cx="187290" cy="206019"/>
          </a:xfrm>
          <a:prstGeom prst="rect">
            <a:avLst/>
          </a:prstGeom>
        </p:spPr>
      </p:pic>
      <p:pic>
        <p:nvPicPr>
          <p:cNvPr id="131" name="Gráfico 130">
            <a:extLst>
              <a:ext uri="{FF2B5EF4-FFF2-40B4-BE49-F238E27FC236}">
                <a16:creationId xmlns:a16="http://schemas.microsoft.com/office/drawing/2014/main" id="{254BB2BC-10EC-1B60-26CA-8748BF32A9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00006" y="5123181"/>
            <a:ext cx="206019" cy="187290"/>
          </a:xfrm>
          <a:prstGeom prst="rect">
            <a:avLst/>
          </a:prstGeom>
        </p:spPr>
      </p:pic>
      <p:pic>
        <p:nvPicPr>
          <p:cNvPr id="133" name="Gráfico 132">
            <a:extLst>
              <a:ext uri="{FF2B5EF4-FFF2-40B4-BE49-F238E27FC236}">
                <a16:creationId xmlns:a16="http://schemas.microsoft.com/office/drawing/2014/main" id="{665E458D-BD20-CC7D-4DC0-0B4C270BF1E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78730" y="4518435"/>
            <a:ext cx="187290" cy="255963"/>
          </a:xfrm>
          <a:prstGeom prst="rect">
            <a:avLst/>
          </a:prstGeom>
        </p:spPr>
      </p:pic>
      <p:pic>
        <p:nvPicPr>
          <p:cNvPr id="135" name="Gráfico 134">
            <a:extLst>
              <a:ext uri="{FF2B5EF4-FFF2-40B4-BE49-F238E27FC236}">
                <a16:creationId xmlns:a16="http://schemas.microsoft.com/office/drawing/2014/main" id="{B20985C0-2E65-39E2-703F-BC38D3B3E01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38786" y="4555889"/>
            <a:ext cx="255964" cy="187290"/>
          </a:xfrm>
          <a:prstGeom prst="rect">
            <a:avLst/>
          </a:prstGeom>
        </p:spPr>
      </p:pic>
      <p:pic>
        <p:nvPicPr>
          <p:cNvPr id="137" name="Gráfico 136">
            <a:extLst>
              <a:ext uri="{FF2B5EF4-FFF2-40B4-BE49-F238E27FC236}">
                <a16:creationId xmlns:a16="http://schemas.microsoft.com/office/drawing/2014/main" id="{236B755B-7F0B-C4F8-AD3A-CD57FCDE48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25949" y="5135680"/>
            <a:ext cx="168561" cy="168561"/>
          </a:xfrm>
          <a:prstGeom prst="rect">
            <a:avLst/>
          </a:prstGeom>
        </p:spPr>
      </p:pic>
      <p:pic>
        <p:nvPicPr>
          <p:cNvPr id="141" name="Gráfico 140">
            <a:extLst>
              <a:ext uri="{FF2B5EF4-FFF2-40B4-BE49-F238E27FC236}">
                <a16:creationId xmlns:a16="http://schemas.microsoft.com/office/drawing/2014/main" id="{40F8F272-D3D9-63AA-E759-2180FC937D1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48575" y="5131840"/>
            <a:ext cx="168561" cy="168561"/>
          </a:xfrm>
          <a:prstGeom prst="rect">
            <a:avLst/>
          </a:prstGeom>
        </p:spPr>
      </p:pic>
      <p:pic>
        <p:nvPicPr>
          <p:cNvPr id="143" name="Gráfico 142">
            <a:extLst>
              <a:ext uri="{FF2B5EF4-FFF2-40B4-BE49-F238E27FC236}">
                <a16:creationId xmlns:a16="http://schemas.microsoft.com/office/drawing/2014/main" id="{9E534B6B-4076-2A81-7D92-0A6FB7F83F1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627229" y="5139130"/>
            <a:ext cx="168561" cy="168561"/>
          </a:xfrm>
          <a:prstGeom prst="rect">
            <a:avLst/>
          </a:prstGeom>
        </p:spPr>
      </p:pic>
      <p:pic>
        <p:nvPicPr>
          <p:cNvPr id="145" name="Gráfico 144">
            <a:extLst>
              <a:ext uri="{FF2B5EF4-FFF2-40B4-BE49-F238E27FC236}">
                <a16:creationId xmlns:a16="http://schemas.microsoft.com/office/drawing/2014/main" id="{C91C2D05-F4C2-971B-A9E9-DA27A5557FE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75852" y="5102013"/>
            <a:ext cx="206019" cy="187290"/>
          </a:xfrm>
          <a:prstGeom prst="rect">
            <a:avLst/>
          </a:prstGeom>
        </p:spPr>
      </p:pic>
      <p:pic>
        <p:nvPicPr>
          <p:cNvPr id="147" name="Gráfico 146">
            <a:extLst>
              <a:ext uri="{FF2B5EF4-FFF2-40B4-BE49-F238E27FC236}">
                <a16:creationId xmlns:a16="http://schemas.microsoft.com/office/drawing/2014/main" id="{23927A2C-4BF0-5EBB-174A-EEA8B4F6CA1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43939" y="4516134"/>
            <a:ext cx="299665" cy="255963"/>
          </a:xfrm>
          <a:prstGeom prst="rect">
            <a:avLst/>
          </a:prstGeom>
        </p:spPr>
      </p:pic>
      <p:pic>
        <p:nvPicPr>
          <p:cNvPr id="149" name="Gráfico 148">
            <a:extLst>
              <a:ext uri="{FF2B5EF4-FFF2-40B4-BE49-F238E27FC236}">
                <a16:creationId xmlns:a16="http://schemas.microsoft.com/office/drawing/2014/main" id="{CAD96478-0060-E596-DE30-EB9D9E9E75D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52828" y="3864089"/>
            <a:ext cx="255964" cy="318394"/>
          </a:xfrm>
          <a:prstGeom prst="rect">
            <a:avLst/>
          </a:prstGeom>
        </p:spPr>
      </p:pic>
      <p:pic>
        <p:nvPicPr>
          <p:cNvPr id="151" name="Gráfico 150">
            <a:extLst>
              <a:ext uri="{FF2B5EF4-FFF2-40B4-BE49-F238E27FC236}">
                <a16:creationId xmlns:a16="http://schemas.microsoft.com/office/drawing/2014/main" id="{86533786-7F18-76BD-25BE-39DC296595A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43363" y="3877178"/>
            <a:ext cx="255964" cy="318394"/>
          </a:xfrm>
          <a:prstGeom prst="rect">
            <a:avLst/>
          </a:prstGeom>
        </p:spPr>
      </p:pic>
      <p:pic>
        <p:nvPicPr>
          <p:cNvPr id="153" name="Gráfico 152">
            <a:extLst>
              <a:ext uri="{FF2B5EF4-FFF2-40B4-BE49-F238E27FC236}">
                <a16:creationId xmlns:a16="http://schemas.microsoft.com/office/drawing/2014/main" id="{0ECD11B8-825C-FAB0-E32D-9F72F83BC48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35258" y="2626938"/>
            <a:ext cx="318394" cy="318394"/>
          </a:xfrm>
          <a:prstGeom prst="rect">
            <a:avLst/>
          </a:prstGeom>
        </p:spPr>
      </p:pic>
      <p:pic>
        <p:nvPicPr>
          <p:cNvPr id="155" name="Gráfico 154">
            <a:extLst>
              <a:ext uri="{FF2B5EF4-FFF2-40B4-BE49-F238E27FC236}">
                <a16:creationId xmlns:a16="http://schemas.microsoft.com/office/drawing/2014/main" id="{BA8A2840-DC80-5E67-43B4-3DCD58A0D30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509782" y="3867901"/>
            <a:ext cx="318394" cy="330880"/>
          </a:xfrm>
          <a:prstGeom prst="rect">
            <a:avLst/>
          </a:prstGeom>
        </p:spPr>
      </p:pic>
      <p:pic>
        <p:nvPicPr>
          <p:cNvPr id="157" name="Gráfico 156">
            <a:extLst>
              <a:ext uri="{FF2B5EF4-FFF2-40B4-BE49-F238E27FC236}">
                <a16:creationId xmlns:a16="http://schemas.microsoft.com/office/drawing/2014/main" id="{C1E9C12B-7FA8-4451-F425-8EDE637257B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208842" y="3240134"/>
            <a:ext cx="318394" cy="318394"/>
          </a:xfrm>
          <a:prstGeom prst="rect">
            <a:avLst/>
          </a:prstGeom>
        </p:spPr>
      </p:pic>
      <p:pic>
        <p:nvPicPr>
          <p:cNvPr id="159" name="Gráfico 158">
            <a:extLst>
              <a:ext uri="{FF2B5EF4-FFF2-40B4-BE49-F238E27FC236}">
                <a16:creationId xmlns:a16="http://schemas.microsoft.com/office/drawing/2014/main" id="{ED335EC1-6498-42BA-DEAD-1703003345D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09782" y="3236956"/>
            <a:ext cx="318394" cy="318394"/>
          </a:xfrm>
          <a:prstGeom prst="rect">
            <a:avLst/>
          </a:prstGeom>
        </p:spPr>
      </p:pic>
      <p:pic>
        <p:nvPicPr>
          <p:cNvPr id="161" name="Gráfico 160">
            <a:extLst>
              <a:ext uri="{FF2B5EF4-FFF2-40B4-BE49-F238E27FC236}">
                <a16:creationId xmlns:a16="http://schemas.microsoft.com/office/drawing/2014/main" id="{798737CD-33AF-212D-5CFF-0BE041F1B5A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14391" y="2626275"/>
            <a:ext cx="318394" cy="318394"/>
          </a:xfrm>
          <a:prstGeom prst="rect">
            <a:avLst/>
          </a:prstGeom>
        </p:spPr>
      </p:pic>
      <p:pic>
        <p:nvPicPr>
          <p:cNvPr id="163" name="Gráfico 162">
            <a:extLst>
              <a:ext uri="{FF2B5EF4-FFF2-40B4-BE49-F238E27FC236}">
                <a16:creationId xmlns:a16="http://schemas.microsoft.com/office/drawing/2014/main" id="{F9B04669-4212-5C34-B168-436A88E27019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105718" y="3243631"/>
            <a:ext cx="330880" cy="312151"/>
          </a:xfrm>
          <a:prstGeom prst="rect">
            <a:avLst/>
          </a:prstGeom>
        </p:spPr>
      </p:pic>
      <p:pic>
        <p:nvPicPr>
          <p:cNvPr id="165" name="Gráfico 164">
            <a:extLst>
              <a:ext uri="{FF2B5EF4-FFF2-40B4-BE49-F238E27FC236}">
                <a16:creationId xmlns:a16="http://schemas.microsoft.com/office/drawing/2014/main" id="{85116B3F-4598-9C46-870C-9EC64B587B6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438015" y="3240073"/>
            <a:ext cx="368338" cy="318394"/>
          </a:xfrm>
          <a:prstGeom prst="rect">
            <a:avLst/>
          </a:prstGeom>
        </p:spPr>
      </p:pic>
      <p:pic>
        <p:nvPicPr>
          <p:cNvPr id="167" name="Gráfico 166">
            <a:extLst>
              <a:ext uri="{FF2B5EF4-FFF2-40B4-BE49-F238E27FC236}">
                <a16:creationId xmlns:a16="http://schemas.microsoft.com/office/drawing/2014/main" id="{88E3E697-5071-B9BB-A7B2-C3E764DA7BF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808677" y="3239045"/>
            <a:ext cx="318394" cy="312151"/>
          </a:xfrm>
          <a:prstGeom prst="rect">
            <a:avLst/>
          </a:prstGeom>
        </p:spPr>
      </p:pic>
      <p:pic>
        <p:nvPicPr>
          <p:cNvPr id="169" name="Gráfico 168">
            <a:extLst>
              <a:ext uri="{FF2B5EF4-FFF2-40B4-BE49-F238E27FC236}">
                <a16:creationId xmlns:a16="http://schemas.microsoft.com/office/drawing/2014/main" id="{4EC0C174-009A-E401-453B-884DEE69682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18737" y="3251598"/>
            <a:ext cx="318394" cy="318394"/>
          </a:xfrm>
          <a:prstGeom prst="rect">
            <a:avLst/>
          </a:prstGeom>
        </p:spPr>
      </p:pic>
      <p:pic>
        <p:nvPicPr>
          <p:cNvPr id="171" name="Gráfico 170">
            <a:extLst>
              <a:ext uri="{FF2B5EF4-FFF2-40B4-BE49-F238E27FC236}">
                <a16:creationId xmlns:a16="http://schemas.microsoft.com/office/drawing/2014/main" id="{F0B0867F-FF2C-3CF1-E1C0-BE849AA7C62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07921" y="2626874"/>
            <a:ext cx="318394" cy="318394"/>
          </a:xfrm>
          <a:prstGeom prst="rect">
            <a:avLst/>
          </a:prstGeom>
        </p:spPr>
      </p:pic>
      <p:pic>
        <p:nvPicPr>
          <p:cNvPr id="173" name="Gráfico 172">
            <a:extLst>
              <a:ext uri="{FF2B5EF4-FFF2-40B4-BE49-F238E27FC236}">
                <a16:creationId xmlns:a16="http://schemas.microsoft.com/office/drawing/2014/main" id="{01C1610F-6513-0235-CFEA-EF32DE9D093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19665" y="2633557"/>
            <a:ext cx="318394" cy="318394"/>
          </a:xfrm>
          <a:prstGeom prst="rect">
            <a:avLst/>
          </a:prstGeom>
        </p:spPr>
      </p:pic>
      <p:pic>
        <p:nvPicPr>
          <p:cNvPr id="175" name="Gráfico 174">
            <a:extLst>
              <a:ext uri="{FF2B5EF4-FFF2-40B4-BE49-F238E27FC236}">
                <a16:creationId xmlns:a16="http://schemas.microsoft.com/office/drawing/2014/main" id="{ADF023D4-67B9-EEB8-8DC0-2AD35ECEAB6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07106" y="2626874"/>
            <a:ext cx="318394" cy="318394"/>
          </a:xfrm>
          <a:prstGeom prst="rect">
            <a:avLst/>
          </a:prstGeom>
        </p:spPr>
      </p:pic>
      <p:pic>
        <p:nvPicPr>
          <p:cNvPr id="177" name="Gráfico 176">
            <a:extLst>
              <a:ext uri="{FF2B5EF4-FFF2-40B4-BE49-F238E27FC236}">
                <a16:creationId xmlns:a16="http://schemas.microsoft.com/office/drawing/2014/main" id="{06A5B989-5830-E6C1-B233-37559F7E271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807903" y="2631824"/>
            <a:ext cx="318394" cy="318394"/>
          </a:xfrm>
          <a:prstGeom prst="rect">
            <a:avLst/>
          </a:prstGeom>
        </p:spPr>
      </p:pic>
      <p:pic>
        <p:nvPicPr>
          <p:cNvPr id="179" name="Gráfico 178">
            <a:extLst>
              <a:ext uri="{FF2B5EF4-FFF2-40B4-BE49-F238E27FC236}">
                <a16:creationId xmlns:a16="http://schemas.microsoft.com/office/drawing/2014/main" id="{11BCDEE8-AF0A-70E5-0D45-DE7D55E14ED7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461872" y="2628008"/>
            <a:ext cx="318394" cy="318394"/>
          </a:xfrm>
          <a:prstGeom prst="rect">
            <a:avLst/>
          </a:prstGeom>
        </p:spPr>
      </p:pic>
      <p:pic>
        <p:nvPicPr>
          <p:cNvPr id="181" name="Gráfico 180">
            <a:extLst>
              <a:ext uri="{FF2B5EF4-FFF2-40B4-BE49-F238E27FC236}">
                <a16:creationId xmlns:a16="http://schemas.microsoft.com/office/drawing/2014/main" id="{4E06C11A-2CAD-7921-6EF3-9A2325FD06A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28370" y="2012658"/>
            <a:ext cx="312151" cy="318394"/>
          </a:xfrm>
          <a:prstGeom prst="rect">
            <a:avLst/>
          </a:prstGeom>
        </p:spPr>
      </p:pic>
      <p:pic>
        <p:nvPicPr>
          <p:cNvPr id="183" name="Gráfico 182">
            <a:extLst>
              <a:ext uri="{FF2B5EF4-FFF2-40B4-BE49-F238E27FC236}">
                <a16:creationId xmlns:a16="http://schemas.microsoft.com/office/drawing/2014/main" id="{E50BB9F7-AA83-32C9-2373-BE42A358099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812430" y="2020570"/>
            <a:ext cx="312151" cy="312151"/>
          </a:xfrm>
          <a:prstGeom prst="rect">
            <a:avLst/>
          </a:prstGeom>
        </p:spPr>
      </p:pic>
      <p:pic>
        <p:nvPicPr>
          <p:cNvPr id="185" name="Gráfico 184">
            <a:extLst>
              <a:ext uri="{FF2B5EF4-FFF2-40B4-BE49-F238E27FC236}">
                <a16:creationId xmlns:a16="http://schemas.microsoft.com/office/drawing/2014/main" id="{8B959D65-116E-8C7E-7581-775B55B1D441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123550" y="2015995"/>
            <a:ext cx="318394" cy="318394"/>
          </a:xfrm>
          <a:prstGeom prst="rect">
            <a:avLst/>
          </a:prstGeom>
        </p:spPr>
      </p:pic>
      <p:pic>
        <p:nvPicPr>
          <p:cNvPr id="187" name="Gráfico 186">
            <a:extLst>
              <a:ext uri="{FF2B5EF4-FFF2-40B4-BE49-F238E27FC236}">
                <a16:creationId xmlns:a16="http://schemas.microsoft.com/office/drawing/2014/main" id="{87054E1A-4C26-B89E-85DC-E0131BEC3070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840783" y="4516003"/>
            <a:ext cx="255964" cy="255963"/>
          </a:xfrm>
          <a:prstGeom prst="rect">
            <a:avLst/>
          </a:prstGeom>
        </p:spPr>
      </p:pic>
      <p:pic>
        <p:nvPicPr>
          <p:cNvPr id="189" name="Gráfico 188">
            <a:extLst>
              <a:ext uri="{FF2B5EF4-FFF2-40B4-BE49-F238E27FC236}">
                <a16:creationId xmlns:a16="http://schemas.microsoft.com/office/drawing/2014/main" id="{B4DE4CA1-0B8C-3E21-3894-C69BCD6C33A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51954" y="4493808"/>
            <a:ext cx="255964" cy="318394"/>
          </a:xfrm>
          <a:prstGeom prst="rect">
            <a:avLst/>
          </a:prstGeom>
        </p:spPr>
      </p:pic>
      <p:pic>
        <p:nvPicPr>
          <p:cNvPr id="191" name="Gráfico 190">
            <a:extLst>
              <a:ext uri="{FF2B5EF4-FFF2-40B4-BE49-F238E27FC236}">
                <a16:creationId xmlns:a16="http://schemas.microsoft.com/office/drawing/2014/main" id="{CF666E0D-1C59-78AF-D4EE-D927F53ED59B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212325" y="3869883"/>
            <a:ext cx="318394" cy="318394"/>
          </a:xfrm>
          <a:prstGeom prst="rect">
            <a:avLst/>
          </a:prstGeom>
        </p:spPr>
      </p:pic>
      <p:pic>
        <p:nvPicPr>
          <p:cNvPr id="193" name="Gráfico 192">
            <a:extLst>
              <a:ext uri="{FF2B5EF4-FFF2-40B4-BE49-F238E27FC236}">
                <a16:creationId xmlns:a16="http://schemas.microsoft.com/office/drawing/2014/main" id="{AD665E2F-4C6C-CC42-298A-441FA5CE2C39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44953" y="3902932"/>
            <a:ext cx="355852" cy="249720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AA01C68B-D316-1139-C468-5275065595C3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206000" y="2006930"/>
            <a:ext cx="312151" cy="324637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D7B8D6C1-A563-A046-AF60-BD3FFF880A6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497424" y="2015471"/>
            <a:ext cx="255964" cy="318394"/>
          </a:xfrm>
          <a:prstGeom prst="rect">
            <a:avLst/>
          </a:prstGeom>
        </p:spPr>
      </p:pic>
      <p:pic>
        <p:nvPicPr>
          <p:cNvPr id="199" name="Gráfico 198">
            <a:extLst>
              <a:ext uri="{FF2B5EF4-FFF2-40B4-BE49-F238E27FC236}">
                <a16:creationId xmlns:a16="http://schemas.microsoft.com/office/drawing/2014/main" id="{764F0C14-72DE-9FE8-56B9-EC834DFCC55B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839161" y="3234950"/>
            <a:ext cx="312151" cy="318394"/>
          </a:xfrm>
          <a:prstGeom prst="rect">
            <a:avLst/>
          </a:prstGeom>
        </p:spPr>
      </p:pic>
      <p:pic>
        <p:nvPicPr>
          <p:cNvPr id="201" name="Gráfico 200">
            <a:extLst>
              <a:ext uri="{FF2B5EF4-FFF2-40B4-BE49-F238E27FC236}">
                <a16:creationId xmlns:a16="http://schemas.microsoft.com/office/drawing/2014/main" id="{3EB03C1C-8C58-6189-F8FE-1A8028B4CE0C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3823477" y="2030920"/>
            <a:ext cx="318394" cy="280936"/>
          </a:xfrm>
          <a:prstGeom prst="rect">
            <a:avLst/>
          </a:prstGeom>
        </p:spPr>
      </p:pic>
      <p:pic>
        <p:nvPicPr>
          <p:cNvPr id="203" name="Gráfico 202">
            <a:extLst>
              <a:ext uri="{FF2B5EF4-FFF2-40B4-BE49-F238E27FC236}">
                <a16:creationId xmlns:a16="http://schemas.microsoft.com/office/drawing/2014/main" id="{737BCFFE-9B27-58C8-627D-3F3540F6B5F6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52255" y="3857295"/>
            <a:ext cx="258041" cy="320977"/>
          </a:xfrm>
          <a:prstGeom prst="rect">
            <a:avLst/>
          </a:prstGeom>
        </p:spPr>
      </p:pic>
      <p:pic>
        <p:nvPicPr>
          <p:cNvPr id="205" name="Gráfico 204">
            <a:extLst>
              <a:ext uri="{FF2B5EF4-FFF2-40B4-BE49-F238E27FC236}">
                <a16:creationId xmlns:a16="http://schemas.microsoft.com/office/drawing/2014/main" id="{A5E998DE-42DA-C570-9F6D-69FDAF032B89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348290" y="3862268"/>
            <a:ext cx="258041" cy="320977"/>
          </a:xfrm>
          <a:prstGeom prst="rect">
            <a:avLst/>
          </a:prstGeom>
        </p:spPr>
      </p:pic>
      <p:pic>
        <p:nvPicPr>
          <p:cNvPr id="207" name="Gráfico 206">
            <a:extLst>
              <a:ext uri="{FF2B5EF4-FFF2-40B4-BE49-F238E27FC236}">
                <a16:creationId xmlns:a16="http://schemas.microsoft.com/office/drawing/2014/main" id="{AD059122-C69E-5C55-512A-DF75F37C0520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971779" y="4482495"/>
            <a:ext cx="320977" cy="314684"/>
          </a:xfrm>
          <a:prstGeom prst="rect">
            <a:avLst/>
          </a:prstGeom>
        </p:spPr>
      </p:pic>
      <p:pic>
        <p:nvPicPr>
          <p:cNvPr id="209" name="Gráfico 208">
            <a:extLst>
              <a:ext uri="{FF2B5EF4-FFF2-40B4-BE49-F238E27FC236}">
                <a16:creationId xmlns:a16="http://schemas.microsoft.com/office/drawing/2014/main" id="{C6D4FB3A-8DE3-8E6E-092D-B9C29CA4F13D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20787" y="3234236"/>
            <a:ext cx="320977" cy="320977"/>
          </a:xfrm>
          <a:prstGeom prst="rect">
            <a:avLst/>
          </a:prstGeom>
        </p:spPr>
      </p:pic>
      <p:pic>
        <p:nvPicPr>
          <p:cNvPr id="211" name="Gráfico 210">
            <a:extLst>
              <a:ext uri="{FF2B5EF4-FFF2-40B4-BE49-F238E27FC236}">
                <a16:creationId xmlns:a16="http://schemas.microsoft.com/office/drawing/2014/main" id="{938275F6-B17E-C73F-0628-BEF9E5C03033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645167" y="1988118"/>
            <a:ext cx="320977" cy="320977"/>
          </a:xfrm>
          <a:prstGeom prst="rect">
            <a:avLst/>
          </a:prstGeom>
        </p:spPr>
      </p:pic>
      <p:pic>
        <p:nvPicPr>
          <p:cNvPr id="213" name="Gráfico 212">
            <a:extLst>
              <a:ext uri="{FF2B5EF4-FFF2-40B4-BE49-F238E27FC236}">
                <a16:creationId xmlns:a16="http://schemas.microsoft.com/office/drawing/2014/main" id="{55B5A399-8206-B9E7-BE0F-ACA2723F75FA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9357573" y="2607138"/>
            <a:ext cx="320977" cy="320977"/>
          </a:xfrm>
          <a:prstGeom prst="rect">
            <a:avLst/>
          </a:prstGeom>
        </p:spPr>
      </p:pic>
      <p:pic>
        <p:nvPicPr>
          <p:cNvPr id="215" name="Gráfico 214">
            <a:extLst>
              <a:ext uri="{FF2B5EF4-FFF2-40B4-BE49-F238E27FC236}">
                <a16:creationId xmlns:a16="http://schemas.microsoft.com/office/drawing/2014/main" id="{27D21728-7B23-D41E-8A0A-3E35D8402416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009185" y="1988118"/>
            <a:ext cx="258041" cy="320977"/>
          </a:xfrm>
          <a:prstGeom prst="rect">
            <a:avLst/>
          </a:prstGeom>
        </p:spPr>
      </p:pic>
      <p:pic>
        <p:nvPicPr>
          <p:cNvPr id="217" name="Gráfico 216">
            <a:extLst>
              <a:ext uri="{FF2B5EF4-FFF2-40B4-BE49-F238E27FC236}">
                <a16:creationId xmlns:a16="http://schemas.microsoft.com/office/drawing/2014/main" id="{F1EDF3B2-1285-D477-E34B-D7D1E052F911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43005" y="1988118"/>
            <a:ext cx="320977" cy="320977"/>
          </a:xfrm>
          <a:prstGeom prst="rect">
            <a:avLst/>
          </a:prstGeom>
        </p:spPr>
      </p:pic>
      <p:pic>
        <p:nvPicPr>
          <p:cNvPr id="219" name="Gráfico 218">
            <a:extLst>
              <a:ext uri="{FF2B5EF4-FFF2-40B4-BE49-F238E27FC236}">
                <a16:creationId xmlns:a16="http://schemas.microsoft.com/office/drawing/2014/main" id="{A6E36805-2C3C-6D33-FDCC-7A84F4E0ECD6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357573" y="3862268"/>
            <a:ext cx="320977" cy="320977"/>
          </a:xfrm>
          <a:prstGeom prst="rect">
            <a:avLst/>
          </a:prstGeom>
        </p:spPr>
      </p:pic>
      <p:pic>
        <p:nvPicPr>
          <p:cNvPr id="221" name="Gráfico 220">
            <a:extLst>
              <a:ext uri="{FF2B5EF4-FFF2-40B4-BE49-F238E27FC236}">
                <a16:creationId xmlns:a16="http://schemas.microsoft.com/office/drawing/2014/main" id="{A5A0E884-AC25-E312-778F-893C304AD757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671295" y="3862268"/>
            <a:ext cx="226572" cy="320977"/>
          </a:xfrm>
          <a:prstGeom prst="rect">
            <a:avLst/>
          </a:prstGeom>
        </p:spPr>
      </p:pic>
      <p:pic>
        <p:nvPicPr>
          <p:cNvPr id="223" name="Gráfico 222">
            <a:extLst>
              <a:ext uri="{FF2B5EF4-FFF2-40B4-BE49-F238E27FC236}">
                <a16:creationId xmlns:a16="http://schemas.microsoft.com/office/drawing/2014/main" id="{51B2EB9A-6B7B-7346-14E8-298C82CE8A45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037939" y="3855975"/>
            <a:ext cx="320977" cy="333565"/>
          </a:xfrm>
          <a:prstGeom prst="rect">
            <a:avLst/>
          </a:prstGeom>
        </p:spPr>
      </p:pic>
      <p:pic>
        <p:nvPicPr>
          <p:cNvPr id="225" name="Gráfico 224">
            <a:extLst>
              <a:ext uri="{FF2B5EF4-FFF2-40B4-BE49-F238E27FC236}">
                <a16:creationId xmlns:a16="http://schemas.microsoft.com/office/drawing/2014/main" id="{822DB407-4CBD-09A7-514A-A6443D636C90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744478" y="3221639"/>
            <a:ext cx="320977" cy="320977"/>
          </a:xfrm>
          <a:prstGeom prst="rect">
            <a:avLst/>
          </a:prstGeom>
        </p:spPr>
      </p:pic>
      <p:pic>
        <p:nvPicPr>
          <p:cNvPr id="227" name="Gráfico 226">
            <a:extLst>
              <a:ext uri="{FF2B5EF4-FFF2-40B4-BE49-F238E27FC236}">
                <a16:creationId xmlns:a16="http://schemas.microsoft.com/office/drawing/2014/main" id="{F5C97D82-CE91-A100-2751-D217ABCA61C0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37939" y="3221639"/>
            <a:ext cx="320977" cy="320977"/>
          </a:xfrm>
          <a:prstGeom prst="rect">
            <a:avLst/>
          </a:prstGeom>
        </p:spPr>
      </p:pic>
      <p:pic>
        <p:nvPicPr>
          <p:cNvPr id="229" name="Gráfico 228">
            <a:extLst>
              <a:ext uri="{FF2B5EF4-FFF2-40B4-BE49-F238E27FC236}">
                <a16:creationId xmlns:a16="http://schemas.microsoft.com/office/drawing/2014/main" id="{5AC83C7E-4C5A-6703-A2C7-733C2FE58F26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360720" y="3221639"/>
            <a:ext cx="314684" cy="320977"/>
          </a:xfrm>
          <a:prstGeom prst="rect">
            <a:avLst/>
          </a:prstGeom>
        </p:spPr>
      </p:pic>
      <p:pic>
        <p:nvPicPr>
          <p:cNvPr id="231" name="Gráfico 230">
            <a:extLst>
              <a:ext uri="{FF2B5EF4-FFF2-40B4-BE49-F238E27FC236}">
                <a16:creationId xmlns:a16="http://schemas.microsoft.com/office/drawing/2014/main" id="{EB4F0C91-7751-E283-D5DD-E3BAABEB9494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0744478" y="2607138"/>
            <a:ext cx="320977" cy="320977"/>
          </a:xfrm>
          <a:prstGeom prst="rect">
            <a:avLst/>
          </a:prstGeom>
        </p:spPr>
      </p:pic>
      <p:pic>
        <p:nvPicPr>
          <p:cNvPr id="233" name="Gráfico 232">
            <a:extLst>
              <a:ext uri="{FF2B5EF4-FFF2-40B4-BE49-F238E27FC236}">
                <a16:creationId xmlns:a16="http://schemas.microsoft.com/office/drawing/2014/main" id="{BFA07E6C-51DA-40CA-D198-F47165650771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8617799" y="3224785"/>
            <a:ext cx="333565" cy="314684"/>
          </a:xfrm>
          <a:prstGeom prst="rect">
            <a:avLst/>
          </a:prstGeom>
        </p:spPr>
      </p:pic>
      <p:pic>
        <p:nvPicPr>
          <p:cNvPr id="235" name="Gráfico 234">
            <a:extLst>
              <a:ext uri="{FF2B5EF4-FFF2-40B4-BE49-F238E27FC236}">
                <a16:creationId xmlns:a16="http://schemas.microsoft.com/office/drawing/2014/main" id="{EAC2C5AD-50B6-041B-374B-ECAEAE6F9806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946605" y="3221639"/>
            <a:ext cx="371327" cy="320977"/>
          </a:xfrm>
          <a:prstGeom prst="rect">
            <a:avLst/>
          </a:prstGeom>
        </p:spPr>
      </p:pic>
      <p:pic>
        <p:nvPicPr>
          <p:cNvPr id="237" name="Gráfico 236">
            <a:extLst>
              <a:ext uri="{FF2B5EF4-FFF2-40B4-BE49-F238E27FC236}">
                <a16:creationId xmlns:a16="http://schemas.microsoft.com/office/drawing/2014/main" id="{AD529EAE-3468-779C-8D31-64A61E5C5443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7316822" y="3224785"/>
            <a:ext cx="320977" cy="314684"/>
          </a:xfrm>
          <a:prstGeom prst="rect">
            <a:avLst/>
          </a:prstGeom>
        </p:spPr>
      </p:pic>
      <p:pic>
        <p:nvPicPr>
          <p:cNvPr id="239" name="Gráfico 238">
            <a:extLst>
              <a:ext uri="{FF2B5EF4-FFF2-40B4-BE49-F238E27FC236}">
                <a16:creationId xmlns:a16="http://schemas.microsoft.com/office/drawing/2014/main" id="{E3340F86-9759-F6EF-DC73-0D9A9357C1AA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0037939" y="2607138"/>
            <a:ext cx="320977" cy="320977"/>
          </a:xfrm>
          <a:prstGeom prst="rect">
            <a:avLst/>
          </a:prstGeom>
        </p:spPr>
      </p:pic>
      <p:pic>
        <p:nvPicPr>
          <p:cNvPr id="241" name="Gráfico 240">
            <a:extLst>
              <a:ext uri="{FF2B5EF4-FFF2-40B4-BE49-F238E27FC236}">
                <a16:creationId xmlns:a16="http://schemas.microsoft.com/office/drawing/2014/main" id="{9C6B950B-4782-4419-0BDD-E4D3123773AC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787" y="2611177"/>
            <a:ext cx="320977" cy="320977"/>
          </a:xfrm>
          <a:prstGeom prst="rect">
            <a:avLst/>
          </a:prstGeom>
        </p:spPr>
      </p:pic>
      <p:pic>
        <p:nvPicPr>
          <p:cNvPr id="243" name="Gráfico 242">
            <a:extLst>
              <a:ext uri="{FF2B5EF4-FFF2-40B4-BE49-F238E27FC236}">
                <a16:creationId xmlns:a16="http://schemas.microsoft.com/office/drawing/2014/main" id="{40C93425-A494-6187-A939-1C811EB5E809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624093" y="2607138"/>
            <a:ext cx="320977" cy="320977"/>
          </a:xfrm>
          <a:prstGeom prst="rect">
            <a:avLst/>
          </a:prstGeom>
        </p:spPr>
      </p:pic>
      <p:pic>
        <p:nvPicPr>
          <p:cNvPr id="245" name="Gráfico 244">
            <a:extLst>
              <a:ext uri="{FF2B5EF4-FFF2-40B4-BE49-F238E27FC236}">
                <a16:creationId xmlns:a16="http://schemas.microsoft.com/office/drawing/2014/main" id="{E7BE151B-97C0-1114-5AF3-8F5D3D37707F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316822" y="2607138"/>
            <a:ext cx="320977" cy="320977"/>
          </a:xfrm>
          <a:prstGeom prst="rect">
            <a:avLst/>
          </a:prstGeom>
        </p:spPr>
      </p:pic>
      <p:pic>
        <p:nvPicPr>
          <p:cNvPr id="247" name="Gráfico 246">
            <a:extLst>
              <a:ext uri="{FF2B5EF4-FFF2-40B4-BE49-F238E27FC236}">
                <a16:creationId xmlns:a16="http://schemas.microsoft.com/office/drawing/2014/main" id="{17CC7F7E-C809-1792-70AD-CB609253DECD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971779" y="2607138"/>
            <a:ext cx="320977" cy="320977"/>
          </a:xfrm>
          <a:prstGeom prst="rect">
            <a:avLst/>
          </a:prstGeom>
        </p:spPr>
      </p:pic>
      <p:pic>
        <p:nvPicPr>
          <p:cNvPr id="249" name="Gráfico 248">
            <a:extLst>
              <a:ext uri="{FF2B5EF4-FFF2-40B4-BE49-F238E27FC236}">
                <a16:creationId xmlns:a16="http://schemas.microsoft.com/office/drawing/2014/main" id="{EFD8E9FF-70EF-A2DC-5A47-7F81329318D3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23934" y="1988118"/>
            <a:ext cx="314684" cy="320977"/>
          </a:xfrm>
          <a:prstGeom prst="rect">
            <a:avLst/>
          </a:prstGeom>
        </p:spPr>
      </p:pic>
      <p:pic>
        <p:nvPicPr>
          <p:cNvPr id="251" name="Gráfico 250">
            <a:extLst>
              <a:ext uri="{FF2B5EF4-FFF2-40B4-BE49-F238E27FC236}">
                <a16:creationId xmlns:a16="http://schemas.microsoft.com/office/drawing/2014/main" id="{FE32CB00-E712-EC4B-CDE5-F3A8A89B26BC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316559" y="1991265"/>
            <a:ext cx="314684" cy="314684"/>
          </a:xfrm>
          <a:prstGeom prst="rect">
            <a:avLst/>
          </a:prstGeom>
        </p:spPr>
      </p:pic>
      <p:pic>
        <p:nvPicPr>
          <p:cNvPr id="253" name="Gráfico 252">
            <a:extLst>
              <a:ext uri="{FF2B5EF4-FFF2-40B4-BE49-F238E27FC236}">
                <a16:creationId xmlns:a16="http://schemas.microsoft.com/office/drawing/2014/main" id="{7C867ECE-63B2-F5C4-E617-0DA67327FE4E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348290" y="4510816"/>
            <a:ext cx="258041" cy="258041"/>
          </a:xfrm>
          <a:prstGeom prst="rect">
            <a:avLst/>
          </a:prstGeom>
        </p:spPr>
      </p:pic>
      <p:pic>
        <p:nvPicPr>
          <p:cNvPr id="255" name="Gráfico 254">
            <a:extLst>
              <a:ext uri="{FF2B5EF4-FFF2-40B4-BE49-F238E27FC236}">
                <a16:creationId xmlns:a16="http://schemas.microsoft.com/office/drawing/2014/main" id="{88B8CC28-011F-2BBF-C8A0-FA54E6BA0321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652255" y="4480354"/>
            <a:ext cx="258041" cy="320977"/>
          </a:xfrm>
          <a:prstGeom prst="rect">
            <a:avLst/>
          </a:prstGeom>
        </p:spPr>
      </p:pic>
      <p:pic>
        <p:nvPicPr>
          <p:cNvPr id="257" name="Gráfico 256">
            <a:extLst>
              <a:ext uri="{FF2B5EF4-FFF2-40B4-BE49-F238E27FC236}">
                <a16:creationId xmlns:a16="http://schemas.microsoft.com/office/drawing/2014/main" id="{8915E2FF-218C-F6C3-0602-F65E94CF5F40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744478" y="3862268"/>
            <a:ext cx="320977" cy="320977"/>
          </a:xfrm>
          <a:prstGeom prst="rect">
            <a:avLst/>
          </a:prstGeom>
        </p:spPr>
      </p:pic>
      <p:pic>
        <p:nvPicPr>
          <p:cNvPr id="259" name="Gráfico 258">
            <a:extLst>
              <a:ext uri="{FF2B5EF4-FFF2-40B4-BE49-F238E27FC236}">
                <a16:creationId xmlns:a16="http://schemas.microsoft.com/office/drawing/2014/main" id="{4E7568BB-6793-5D10-6BE1-061290BC5BC2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940311" y="3896884"/>
            <a:ext cx="383914" cy="251747"/>
          </a:xfrm>
          <a:prstGeom prst="rect">
            <a:avLst/>
          </a:prstGeom>
        </p:spPr>
      </p:pic>
      <p:pic>
        <p:nvPicPr>
          <p:cNvPr id="261" name="Gráfico 260">
            <a:extLst>
              <a:ext uri="{FF2B5EF4-FFF2-40B4-BE49-F238E27FC236}">
                <a16:creationId xmlns:a16="http://schemas.microsoft.com/office/drawing/2014/main" id="{6FBB820E-3F70-D15E-C3B2-7FB06A895F3C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0741924" y="1984971"/>
            <a:ext cx="314684" cy="327271"/>
          </a:xfrm>
          <a:prstGeom prst="rect">
            <a:avLst/>
          </a:prstGeom>
        </p:spPr>
      </p:pic>
      <p:pic>
        <p:nvPicPr>
          <p:cNvPr id="263" name="Gráfico 262">
            <a:extLst>
              <a:ext uri="{FF2B5EF4-FFF2-40B4-BE49-F238E27FC236}">
                <a16:creationId xmlns:a16="http://schemas.microsoft.com/office/drawing/2014/main" id="{3E24A1F0-2C39-44F3-8FB2-A77AA8A9C2B6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344086" y="2006999"/>
            <a:ext cx="320977" cy="283215"/>
          </a:xfrm>
          <a:prstGeom prst="rect">
            <a:avLst/>
          </a:prstGeom>
        </p:spPr>
      </p:pic>
      <p:pic>
        <p:nvPicPr>
          <p:cNvPr id="265" name="Gráfico 264">
            <a:extLst>
              <a:ext uri="{FF2B5EF4-FFF2-40B4-BE49-F238E27FC236}">
                <a16:creationId xmlns:a16="http://schemas.microsoft.com/office/drawing/2014/main" id="{5BD8B3A2-B5DD-E9EC-BBED-5B780AE297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48"/>
              </a:ext>
            </a:extLst>
          </a:blip>
          <a:stretch>
            <a:fillRect/>
          </a:stretch>
        </p:blipFill>
        <p:spPr>
          <a:xfrm>
            <a:off x="8624093" y="4498229"/>
            <a:ext cx="320977" cy="283215"/>
          </a:xfrm>
          <a:prstGeom prst="rect">
            <a:avLst/>
          </a:prstGeom>
        </p:spPr>
      </p:pic>
      <p:pic>
        <p:nvPicPr>
          <p:cNvPr id="267" name="Gráfico 266">
            <a:extLst>
              <a:ext uri="{FF2B5EF4-FFF2-40B4-BE49-F238E27FC236}">
                <a16:creationId xmlns:a16="http://schemas.microsoft.com/office/drawing/2014/main" id="{F57E955C-7A64-150C-F7A3-9A673ED4FCC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0810561" y="4510816"/>
            <a:ext cx="188810" cy="258041"/>
          </a:xfrm>
          <a:prstGeom prst="rect">
            <a:avLst/>
          </a:prstGeom>
        </p:spPr>
      </p:pic>
      <p:pic>
        <p:nvPicPr>
          <p:cNvPr id="269" name="Gráfico 268">
            <a:extLst>
              <a:ext uri="{FF2B5EF4-FFF2-40B4-BE49-F238E27FC236}">
                <a16:creationId xmlns:a16="http://schemas.microsoft.com/office/drawing/2014/main" id="{B61A0267-29E0-D122-777C-BDA1BC4F0F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150"/>
              </a:ext>
            </a:extLst>
          </a:blip>
          <a:stretch>
            <a:fillRect/>
          </a:stretch>
        </p:blipFill>
        <p:spPr>
          <a:xfrm>
            <a:off x="10069407" y="4545431"/>
            <a:ext cx="258041" cy="188810"/>
          </a:xfrm>
          <a:prstGeom prst="rect">
            <a:avLst/>
          </a:prstGeom>
        </p:spPr>
      </p:pic>
      <p:pic>
        <p:nvPicPr>
          <p:cNvPr id="271" name="Gráfico 270">
            <a:extLst>
              <a:ext uri="{FF2B5EF4-FFF2-40B4-BE49-F238E27FC236}">
                <a16:creationId xmlns:a16="http://schemas.microsoft.com/office/drawing/2014/main" id="{0C9BEAEC-BEC2-D36F-D6C9-6CA9A3AC3E9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367014" y="4510816"/>
            <a:ext cx="302096" cy="258041"/>
          </a:xfrm>
          <a:prstGeom prst="rect">
            <a:avLst/>
          </a:prstGeom>
        </p:spPr>
      </p:pic>
      <p:pic>
        <p:nvPicPr>
          <p:cNvPr id="273" name="Gráfico 272">
            <a:extLst>
              <a:ext uri="{FF2B5EF4-FFF2-40B4-BE49-F238E27FC236}">
                <a16:creationId xmlns:a16="http://schemas.microsoft.com/office/drawing/2014/main" id="{50A4C229-589F-8F1D-9E48-7B80FED8ED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52"/>
              </a:ext>
            </a:extLst>
          </a:blip>
          <a:stretch>
            <a:fillRect/>
          </a:stretch>
        </p:blipFill>
        <p:spPr>
          <a:xfrm>
            <a:off x="8730728" y="5112145"/>
            <a:ext cx="188810" cy="207691"/>
          </a:xfrm>
          <a:prstGeom prst="rect">
            <a:avLst/>
          </a:prstGeom>
        </p:spPr>
      </p:pic>
      <p:pic>
        <p:nvPicPr>
          <p:cNvPr id="275" name="Gráfico 274">
            <a:extLst>
              <a:ext uri="{FF2B5EF4-FFF2-40B4-BE49-F238E27FC236}">
                <a16:creationId xmlns:a16="http://schemas.microsoft.com/office/drawing/2014/main" id="{4F3BCC63-903D-8324-DE0A-9B29E49F7E6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8078415" y="5112145"/>
            <a:ext cx="188810" cy="207691"/>
          </a:xfrm>
          <a:prstGeom prst="rect">
            <a:avLst/>
          </a:prstGeom>
        </p:spPr>
      </p:pic>
      <p:pic>
        <p:nvPicPr>
          <p:cNvPr id="277" name="Gráfico 276">
            <a:extLst>
              <a:ext uri="{FF2B5EF4-FFF2-40B4-BE49-F238E27FC236}">
                <a16:creationId xmlns:a16="http://schemas.microsoft.com/office/drawing/2014/main" id="{B6332A85-AB5F-7A8F-C51B-F2916862E4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54"/>
              </a:ext>
            </a:extLst>
          </a:blip>
          <a:stretch>
            <a:fillRect/>
          </a:stretch>
        </p:blipFill>
        <p:spPr>
          <a:xfrm>
            <a:off x="7414017" y="5121585"/>
            <a:ext cx="207691" cy="188810"/>
          </a:xfrm>
          <a:prstGeom prst="rect">
            <a:avLst/>
          </a:prstGeom>
        </p:spPr>
      </p:pic>
      <p:pic>
        <p:nvPicPr>
          <p:cNvPr id="279" name="Gráfico 278">
            <a:extLst>
              <a:ext uri="{FF2B5EF4-FFF2-40B4-BE49-F238E27FC236}">
                <a16:creationId xmlns:a16="http://schemas.microsoft.com/office/drawing/2014/main" id="{33E9E61B-F646-A31C-BBB9-15D1BB8E9CA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860554" y="5131026"/>
            <a:ext cx="169929" cy="169929"/>
          </a:xfrm>
          <a:prstGeom prst="rect">
            <a:avLst/>
          </a:prstGeom>
        </p:spPr>
      </p:pic>
      <p:pic>
        <p:nvPicPr>
          <p:cNvPr id="283" name="Gráfico 282">
            <a:extLst>
              <a:ext uri="{FF2B5EF4-FFF2-40B4-BE49-F238E27FC236}">
                <a16:creationId xmlns:a16="http://schemas.microsoft.com/office/drawing/2014/main" id="{4F10D5B2-3A2C-5594-7FCB-4A37FF87393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156"/>
              </a:ext>
            </a:extLst>
          </a:blip>
          <a:stretch>
            <a:fillRect/>
          </a:stretch>
        </p:blipFill>
        <p:spPr>
          <a:xfrm>
            <a:off x="9473650" y="5131026"/>
            <a:ext cx="169929" cy="169929"/>
          </a:xfrm>
          <a:prstGeom prst="rect">
            <a:avLst/>
          </a:prstGeom>
        </p:spPr>
      </p:pic>
      <p:pic>
        <p:nvPicPr>
          <p:cNvPr id="285" name="Gráfico 284">
            <a:extLst>
              <a:ext uri="{FF2B5EF4-FFF2-40B4-BE49-F238E27FC236}">
                <a16:creationId xmlns:a16="http://schemas.microsoft.com/office/drawing/2014/main" id="{B69AD0A6-0BC1-D050-3E2E-9FB00827F7E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10154015" y="5131026"/>
            <a:ext cx="169929" cy="169929"/>
          </a:xfrm>
          <a:prstGeom prst="rect">
            <a:avLst/>
          </a:prstGeom>
        </p:spPr>
      </p:pic>
      <p:pic>
        <p:nvPicPr>
          <p:cNvPr id="287" name="Gráfico 286">
            <a:extLst>
              <a:ext uri="{FF2B5EF4-FFF2-40B4-BE49-F238E27FC236}">
                <a16:creationId xmlns:a16="http://schemas.microsoft.com/office/drawing/2014/main" id="{6C865D7E-4E40-6FA1-E899-FAEADEF9036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158"/>
              </a:ext>
            </a:extLst>
          </a:blip>
          <a:stretch>
            <a:fillRect/>
          </a:stretch>
        </p:blipFill>
        <p:spPr>
          <a:xfrm>
            <a:off x="6677430" y="5103411"/>
            <a:ext cx="207691" cy="188810"/>
          </a:xfrm>
          <a:prstGeom prst="rect">
            <a:avLst/>
          </a:prstGeom>
        </p:spPr>
      </p:pic>
      <p:sp>
        <p:nvSpPr>
          <p:cNvPr id="294" name="Título 3">
            <a:extLst>
              <a:ext uri="{FF2B5EF4-FFF2-40B4-BE49-F238E27FC236}">
                <a16:creationId xmlns:a16="http://schemas.microsoft.com/office/drawing/2014/main" id="{7490ECD3-88C6-EBAE-BE64-D70662888D3C}"/>
              </a:ext>
            </a:extLst>
          </p:cNvPr>
          <p:cNvSpPr txBox="1">
            <a:spLocks/>
          </p:cNvSpPr>
          <p:nvPr/>
        </p:nvSpPr>
        <p:spPr>
          <a:xfrm>
            <a:off x="113476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Línea</a:t>
            </a:r>
          </a:p>
        </p:txBody>
      </p:sp>
      <p:sp>
        <p:nvSpPr>
          <p:cNvPr id="295" name="Título 3">
            <a:extLst>
              <a:ext uri="{FF2B5EF4-FFF2-40B4-BE49-F238E27FC236}">
                <a16:creationId xmlns:a16="http://schemas.microsoft.com/office/drawing/2014/main" id="{BB89944E-75F2-2193-8076-4B0BF663A018}"/>
              </a:ext>
            </a:extLst>
          </p:cNvPr>
          <p:cNvSpPr txBox="1">
            <a:spLocks/>
          </p:cNvSpPr>
          <p:nvPr/>
        </p:nvSpPr>
        <p:spPr>
          <a:xfrm>
            <a:off x="665212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Relleno</a:t>
            </a:r>
          </a:p>
        </p:txBody>
      </p:sp>
    </p:spTree>
    <p:extLst>
      <p:ext uri="{BB962C8B-B14F-4D97-AF65-F5344CB8AC3E}">
        <p14:creationId xmlns:p14="http://schemas.microsoft.com/office/powerpoint/2010/main" val="2248611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BB6A11-E67A-3474-09ED-134F6BA1A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CCA05CC-2046-FF69-5633-2668DB6B1101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CO">
                <a:solidFill>
                  <a:schemeClr val="bg1"/>
                </a:solidFill>
              </a:rPr>
              <a:t>Iconografía secundaria (iconos blancos sobre fondo morado)</a:t>
            </a:r>
          </a:p>
        </p:txBody>
      </p:sp>
      <p:pic>
        <p:nvPicPr>
          <p:cNvPr id="117" name="Gráfico 116">
            <a:extLst>
              <a:ext uri="{FF2B5EF4-FFF2-40B4-BE49-F238E27FC236}">
                <a16:creationId xmlns:a16="http://schemas.microsoft.com/office/drawing/2014/main" id="{262EC621-E7E9-9660-44D3-0C6D685D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4714" y="2012575"/>
            <a:ext cx="318394" cy="318394"/>
          </a:xfrm>
          <a:prstGeom prst="rect">
            <a:avLst/>
          </a:prstGeom>
        </p:spPr>
      </p:pic>
      <p:pic>
        <p:nvPicPr>
          <p:cNvPr id="119" name="Gráfico 118">
            <a:extLst>
              <a:ext uri="{FF2B5EF4-FFF2-40B4-BE49-F238E27FC236}">
                <a16:creationId xmlns:a16="http://schemas.microsoft.com/office/drawing/2014/main" id="{FC20553E-3B17-A451-3621-BE747F8D78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4816" y="3874751"/>
            <a:ext cx="318394" cy="312151"/>
          </a:xfrm>
          <a:prstGeom prst="rect">
            <a:avLst/>
          </a:prstGeom>
        </p:spPr>
      </p:pic>
      <p:pic>
        <p:nvPicPr>
          <p:cNvPr id="121" name="Gráfico 120">
            <a:extLst>
              <a:ext uri="{FF2B5EF4-FFF2-40B4-BE49-F238E27FC236}">
                <a16:creationId xmlns:a16="http://schemas.microsoft.com/office/drawing/2014/main" id="{A4E663ED-15CD-FDA5-62FA-3153889D0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63025" y="4487914"/>
            <a:ext cx="318394" cy="312151"/>
          </a:xfrm>
          <a:prstGeom prst="rect">
            <a:avLst/>
          </a:prstGeom>
        </p:spPr>
      </p:pic>
      <p:pic>
        <p:nvPicPr>
          <p:cNvPr id="123" name="Gráfico 122">
            <a:extLst>
              <a:ext uri="{FF2B5EF4-FFF2-40B4-BE49-F238E27FC236}">
                <a16:creationId xmlns:a16="http://schemas.microsoft.com/office/drawing/2014/main" id="{5A4BDE98-3DE6-BFE4-F45A-52209E2082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59275" y="3871926"/>
            <a:ext cx="224748" cy="318394"/>
          </a:xfrm>
          <a:prstGeom prst="rect">
            <a:avLst/>
          </a:prstGeom>
        </p:spPr>
      </p:pic>
      <p:pic>
        <p:nvPicPr>
          <p:cNvPr id="125" name="Gráfico 124">
            <a:extLst>
              <a:ext uri="{FF2B5EF4-FFF2-40B4-BE49-F238E27FC236}">
                <a16:creationId xmlns:a16="http://schemas.microsoft.com/office/drawing/2014/main" id="{6DFB9281-BADA-2DA6-9E1D-D7D521A4ED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10607" y="5113057"/>
            <a:ext cx="187290" cy="206019"/>
          </a:xfrm>
          <a:prstGeom prst="rect">
            <a:avLst/>
          </a:prstGeom>
        </p:spPr>
      </p:pic>
      <p:pic>
        <p:nvPicPr>
          <p:cNvPr id="127" name="Gráfico 126">
            <a:extLst>
              <a:ext uri="{FF2B5EF4-FFF2-40B4-BE49-F238E27FC236}">
                <a16:creationId xmlns:a16="http://schemas.microsoft.com/office/drawing/2014/main" id="{9112FA75-77CC-F544-8337-038388B5C0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07106" y="4504561"/>
            <a:ext cx="318394" cy="280936"/>
          </a:xfrm>
          <a:prstGeom prst="rect">
            <a:avLst/>
          </a:prstGeom>
        </p:spPr>
      </p:pic>
      <p:pic>
        <p:nvPicPr>
          <p:cNvPr id="129" name="Gráfico 128">
            <a:extLst>
              <a:ext uri="{FF2B5EF4-FFF2-40B4-BE49-F238E27FC236}">
                <a16:creationId xmlns:a16="http://schemas.microsoft.com/office/drawing/2014/main" id="{E8413FE9-2793-D389-3C54-B4B77BCB94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69119" y="5113817"/>
            <a:ext cx="187290" cy="206019"/>
          </a:xfrm>
          <a:prstGeom prst="rect">
            <a:avLst/>
          </a:prstGeom>
        </p:spPr>
      </p:pic>
      <p:pic>
        <p:nvPicPr>
          <p:cNvPr id="131" name="Gráfico 130">
            <a:extLst>
              <a:ext uri="{FF2B5EF4-FFF2-40B4-BE49-F238E27FC236}">
                <a16:creationId xmlns:a16="http://schemas.microsoft.com/office/drawing/2014/main" id="{59F0CE20-855F-A158-9DC7-1A2FF5A3A6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00006" y="5123181"/>
            <a:ext cx="206019" cy="187290"/>
          </a:xfrm>
          <a:prstGeom prst="rect">
            <a:avLst/>
          </a:prstGeom>
        </p:spPr>
      </p:pic>
      <p:pic>
        <p:nvPicPr>
          <p:cNvPr id="133" name="Gráfico 132">
            <a:extLst>
              <a:ext uri="{FF2B5EF4-FFF2-40B4-BE49-F238E27FC236}">
                <a16:creationId xmlns:a16="http://schemas.microsoft.com/office/drawing/2014/main" id="{7DE04273-86D8-72D3-57A2-7F6B4D9BA38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78730" y="4518435"/>
            <a:ext cx="187290" cy="255963"/>
          </a:xfrm>
          <a:prstGeom prst="rect">
            <a:avLst/>
          </a:prstGeom>
        </p:spPr>
      </p:pic>
      <p:pic>
        <p:nvPicPr>
          <p:cNvPr id="135" name="Gráfico 134">
            <a:extLst>
              <a:ext uri="{FF2B5EF4-FFF2-40B4-BE49-F238E27FC236}">
                <a16:creationId xmlns:a16="http://schemas.microsoft.com/office/drawing/2014/main" id="{6DD2A697-78E2-C0E3-5D75-97CC5A0C087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38786" y="4555889"/>
            <a:ext cx="255964" cy="187290"/>
          </a:xfrm>
          <a:prstGeom prst="rect">
            <a:avLst/>
          </a:prstGeom>
        </p:spPr>
      </p:pic>
      <p:pic>
        <p:nvPicPr>
          <p:cNvPr id="137" name="Gráfico 136">
            <a:extLst>
              <a:ext uri="{FF2B5EF4-FFF2-40B4-BE49-F238E27FC236}">
                <a16:creationId xmlns:a16="http://schemas.microsoft.com/office/drawing/2014/main" id="{21E1EC08-3B58-235D-585F-D13DD4ABFFF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25949" y="5135680"/>
            <a:ext cx="168561" cy="168561"/>
          </a:xfrm>
          <a:prstGeom prst="rect">
            <a:avLst/>
          </a:prstGeom>
        </p:spPr>
      </p:pic>
      <p:pic>
        <p:nvPicPr>
          <p:cNvPr id="141" name="Gráfico 140">
            <a:extLst>
              <a:ext uri="{FF2B5EF4-FFF2-40B4-BE49-F238E27FC236}">
                <a16:creationId xmlns:a16="http://schemas.microsoft.com/office/drawing/2014/main" id="{728E4626-CBA2-9A94-935A-2EE7DEEC492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48575" y="5131840"/>
            <a:ext cx="168561" cy="168561"/>
          </a:xfrm>
          <a:prstGeom prst="rect">
            <a:avLst/>
          </a:prstGeom>
        </p:spPr>
      </p:pic>
      <p:pic>
        <p:nvPicPr>
          <p:cNvPr id="143" name="Gráfico 142">
            <a:extLst>
              <a:ext uri="{FF2B5EF4-FFF2-40B4-BE49-F238E27FC236}">
                <a16:creationId xmlns:a16="http://schemas.microsoft.com/office/drawing/2014/main" id="{C161A1D2-1267-80C9-124E-6C09D5DB827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627229" y="5139130"/>
            <a:ext cx="168561" cy="168561"/>
          </a:xfrm>
          <a:prstGeom prst="rect">
            <a:avLst/>
          </a:prstGeom>
        </p:spPr>
      </p:pic>
      <p:pic>
        <p:nvPicPr>
          <p:cNvPr id="145" name="Gráfico 144">
            <a:extLst>
              <a:ext uri="{FF2B5EF4-FFF2-40B4-BE49-F238E27FC236}">
                <a16:creationId xmlns:a16="http://schemas.microsoft.com/office/drawing/2014/main" id="{F3BAD9A0-5311-DDA1-1758-3B3C52A4258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75852" y="5102013"/>
            <a:ext cx="206019" cy="187290"/>
          </a:xfrm>
          <a:prstGeom prst="rect">
            <a:avLst/>
          </a:prstGeom>
        </p:spPr>
      </p:pic>
      <p:pic>
        <p:nvPicPr>
          <p:cNvPr id="147" name="Gráfico 146">
            <a:extLst>
              <a:ext uri="{FF2B5EF4-FFF2-40B4-BE49-F238E27FC236}">
                <a16:creationId xmlns:a16="http://schemas.microsoft.com/office/drawing/2014/main" id="{4DEDA2FB-628B-477A-536F-E05CE7F50D6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43939" y="4516134"/>
            <a:ext cx="299665" cy="255963"/>
          </a:xfrm>
          <a:prstGeom prst="rect">
            <a:avLst/>
          </a:prstGeom>
        </p:spPr>
      </p:pic>
      <p:pic>
        <p:nvPicPr>
          <p:cNvPr id="149" name="Gráfico 148">
            <a:extLst>
              <a:ext uri="{FF2B5EF4-FFF2-40B4-BE49-F238E27FC236}">
                <a16:creationId xmlns:a16="http://schemas.microsoft.com/office/drawing/2014/main" id="{49B00075-6A50-6A42-6ACB-7470672BC64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52828" y="3864089"/>
            <a:ext cx="255964" cy="318394"/>
          </a:xfrm>
          <a:prstGeom prst="rect">
            <a:avLst/>
          </a:prstGeom>
        </p:spPr>
      </p:pic>
      <p:pic>
        <p:nvPicPr>
          <p:cNvPr id="151" name="Gráfico 150">
            <a:extLst>
              <a:ext uri="{FF2B5EF4-FFF2-40B4-BE49-F238E27FC236}">
                <a16:creationId xmlns:a16="http://schemas.microsoft.com/office/drawing/2014/main" id="{35E3772C-4010-477C-34DE-C5C2175489D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43363" y="3877178"/>
            <a:ext cx="255964" cy="318394"/>
          </a:xfrm>
          <a:prstGeom prst="rect">
            <a:avLst/>
          </a:prstGeom>
        </p:spPr>
      </p:pic>
      <p:pic>
        <p:nvPicPr>
          <p:cNvPr id="153" name="Gráfico 152">
            <a:extLst>
              <a:ext uri="{FF2B5EF4-FFF2-40B4-BE49-F238E27FC236}">
                <a16:creationId xmlns:a16="http://schemas.microsoft.com/office/drawing/2014/main" id="{4AC867AC-5992-A85C-AB2A-F666960F103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35258" y="2626938"/>
            <a:ext cx="318394" cy="318394"/>
          </a:xfrm>
          <a:prstGeom prst="rect">
            <a:avLst/>
          </a:prstGeom>
        </p:spPr>
      </p:pic>
      <p:pic>
        <p:nvPicPr>
          <p:cNvPr id="155" name="Gráfico 154">
            <a:extLst>
              <a:ext uri="{FF2B5EF4-FFF2-40B4-BE49-F238E27FC236}">
                <a16:creationId xmlns:a16="http://schemas.microsoft.com/office/drawing/2014/main" id="{70279652-9AF3-BC21-1DEA-3B40A5C4F20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509782" y="3867901"/>
            <a:ext cx="318394" cy="330880"/>
          </a:xfrm>
          <a:prstGeom prst="rect">
            <a:avLst/>
          </a:prstGeom>
        </p:spPr>
      </p:pic>
      <p:pic>
        <p:nvPicPr>
          <p:cNvPr id="157" name="Gráfico 156">
            <a:extLst>
              <a:ext uri="{FF2B5EF4-FFF2-40B4-BE49-F238E27FC236}">
                <a16:creationId xmlns:a16="http://schemas.microsoft.com/office/drawing/2014/main" id="{3CE5F96F-362A-86A0-2720-CE736531CC4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208842" y="3240134"/>
            <a:ext cx="318394" cy="318394"/>
          </a:xfrm>
          <a:prstGeom prst="rect">
            <a:avLst/>
          </a:prstGeom>
        </p:spPr>
      </p:pic>
      <p:pic>
        <p:nvPicPr>
          <p:cNvPr id="159" name="Gráfico 158">
            <a:extLst>
              <a:ext uri="{FF2B5EF4-FFF2-40B4-BE49-F238E27FC236}">
                <a16:creationId xmlns:a16="http://schemas.microsoft.com/office/drawing/2014/main" id="{DAC36704-5175-4104-5CEC-CE9F69DB937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09782" y="3236956"/>
            <a:ext cx="318394" cy="318394"/>
          </a:xfrm>
          <a:prstGeom prst="rect">
            <a:avLst/>
          </a:prstGeom>
        </p:spPr>
      </p:pic>
      <p:pic>
        <p:nvPicPr>
          <p:cNvPr id="161" name="Gráfico 160">
            <a:extLst>
              <a:ext uri="{FF2B5EF4-FFF2-40B4-BE49-F238E27FC236}">
                <a16:creationId xmlns:a16="http://schemas.microsoft.com/office/drawing/2014/main" id="{28EA436A-F957-3C8F-28C8-7C40DE034AB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14391" y="2626275"/>
            <a:ext cx="318394" cy="318394"/>
          </a:xfrm>
          <a:prstGeom prst="rect">
            <a:avLst/>
          </a:prstGeom>
        </p:spPr>
      </p:pic>
      <p:pic>
        <p:nvPicPr>
          <p:cNvPr id="163" name="Gráfico 162">
            <a:extLst>
              <a:ext uri="{FF2B5EF4-FFF2-40B4-BE49-F238E27FC236}">
                <a16:creationId xmlns:a16="http://schemas.microsoft.com/office/drawing/2014/main" id="{37E2125F-5670-CE89-E2CE-8B5144F3E0F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105718" y="3243631"/>
            <a:ext cx="330880" cy="312151"/>
          </a:xfrm>
          <a:prstGeom prst="rect">
            <a:avLst/>
          </a:prstGeom>
        </p:spPr>
      </p:pic>
      <p:pic>
        <p:nvPicPr>
          <p:cNvPr id="165" name="Gráfico 164">
            <a:extLst>
              <a:ext uri="{FF2B5EF4-FFF2-40B4-BE49-F238E27FC236}">
                <a16:creationId xmlns:a16="http://schemas.microsoft.com/office/drawing/2014/main" id="{FA05E85A-CBBF-7B18-D1CE-B23670A1646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438015" y="3240073"/>
            <a:ext cx="368338" cy="318394"/>
          </a:xfrm>
          <a:prstGeom prst="rect">
            <a:avLst/>
          </a:prstGeom>
        </p:spPr>
      </p:pic>
      <p:pic>
        <p:nvPicPr>
          <p:cNvPr id="167" name="Gráfico 166">
            <a:extLst>
              <a:ext uri="{FF2B5EF4-FFF2-40B4-BE49-F238E27FC236}">
                <a16:creationId xmlns:a16="http://schemas.microsoft.com/office/drawing/2014/main" id="{7B43F6C8-4DE9-8CE0-A1B8-0394D546DA0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808677" y="3239045"/>
            <a:ext cx="318394" cy="312151"/>
          </a:xfrm>
          <a:prstGeom prst="rect">
            <a:avLst/>
          </a:prstGeom>
        </p:spPr>
      </p:pic>
      <p:pic>
        <p:nvPicPr>
          <p:cNvPr id="169" name="Gráfico 168">
            <a:extLst>
              <a:ext uri="{FF2B5EF4-FFF2-40B4-BE49-F238E27FC236}">
                <a16:creationId xmlns:a16="http://schemas.microsoft.com/office/drawing/2014/main" id="{C78E6303-7284-41DB-1897-0FA15138176C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18737" y="3251598"/>
            <a:ext cx="318394" cy="318394"/>
          </a:xfrm>
          <a:prstGeom prst="rect">
            <a:avLst/>
          </a:prstGeom>
        </p:spPr>
      </p:pic>
      <p:pic>
        <p:nvPicPr>
          <p:cNvPr id="171" name="Gráfico 170">
            <a:extLst>
              <a:ext uri="{FF2B5EF4-FFF2-40B4-BE49-F238E27FC236}">
                <a16:creationId xmlns:a16="http://schemas.microsoft.com/office/drawing/2014/main" id="{DB595052-9555-12D7-F0D1-52F667A5664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07921" y="2626874"/>
            <a:ext cx="318394" cy="318394"/>
          </a:xfrm>
          <a:prstGeom prst="rect">
            <a:avLst/>
          </a:prstGeom>
        </p:spPr>
      </p:pic>
      <p:pic>
        <p:nvPicPr>
          <p:cNvPr id="173" name="Gráfico 172">
            <a:extLst>
              <a:ext uri="{FF2B5EF4-FFF2-40B4-BE49-F238E27FC236}">
                <a16:creationId xmlns:a16="http://schemas.microsoft.com/office/drawing/2014/main" id="{B4617FE8-53FE-D36B-BB56-7D5FE3E1C50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19665" y="2633557"/>
            <a:ext cx="318394" cy="318394"/>
          </a:xfrm>
          <a:prstGeom prst="rect">
            <a:avLst/>
          </a:prstGeom>
        </p:spPr>
      </p:pic>
      <p:pic>
        <p:nvPicPr>
          <p:cNvPr id="175" name="Gráfico 174">
            <a:extLst>
              <a:ext uri="{FF2B5EF4-FFF2-40B4-BE49-F238E27FC236}">
                <a16:creationId xmlns:a16="http://schemas.microsoft.com/office/drawing/2014/main" id="{763920C4-25CC-4320-2EF4-107FAAA6680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07106" y="2626874"/>
            <a:ext cx="318394" cy="318394"/>
          </a:xfrm>
          <a:prstGeom prst="rect">
            <a:avLst/>
          </a:prstGeom>
        </p:spPr>
      </p:pic>
      <p:pic>
        <p:nvPicPr>
          <p:cNvPr id="177" name="Gráfico 176">
            <a:extLst>
              <a:ext uri="{FF2B5EF4-FFF2-40B4-BE49-F238E27FC236}">
                <a16:creationId xmlns:a16="http://schemas.microsoft.com/office/drawing/2014/main" id="{6B2AA653-7A85-B5E9-6035-AAE45F7E3AE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807903" y="2631824"/>
            <a:ext cx="318394" cy="318394"/>
          </a:xfrm>
          <a:prstGeom prst="rect">
            <a:avLst/>
          </a:prstGeom>
        </p:spPr>
      </p:pic>
      <p:pic>
        <p:nvPicPr>
          <p:cNvPr id="179" name="Gráfico 178">
            <a:extLst>
              <a:ext uri="{FF2B5EF4-FFF2-40B4-BE49-F238E27FC236}">
                <a16:creationId xmlns:a16="http://schemas.microsoft.com/office/drawing/2014/main" id="{4E531F09-9871-298B-1041-36EB7BE1061E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461872" y="2628008"/>
            <a:ext cx="318394" cy="318394"/>
          </a:xfrm>
          <a:prstGeom prst="rect">
            <a:avLst/>
          </a:prstGeom>
        </p:spPr>
      </p:pic>
      <p:pic>
        <p:nvPicPr>
          <p:cNvPr id="181" name="Gráfico 180">
            <a:extLst>
              <a:ext uri="{FF2B5EF4-FFF2-40B4-BE49-F238E27FC236}">
                <a16:creationId xmlns:a16="http://schemas.microsoft.com/office/drawing/2014/main" id="{D035E7E1-8C7D-2422-C256-3D49A324316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28370" y="2012658"/>
            <a:ext cx="312151" cy="318394"/>
          </a:xfrm>
          <a:prstGeom prst="rect">
            <a:avLst/>
          </a:prstGeom>
        </p:spPr>
      </p:pic>
      <p:pic>
        <p:nvPicPr>
          <p:cNvPr id="183" name="Gráfico 182">
            <a:extLst>
              <a:ext uri="{FF2B5EF4-FFF2-40B4-BE49-F238E27FC236}">
                <a16:creationId xmlns:a16="http://schemas.microsoft.com/office/drawing/2014/main" id="{01B0C585-AFDC-4ECD-19F7-E482B1DD152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812430" y="2020570"/>
            <a:ext cx="312151" cy="312151"/>
          </a:xfrm>
          <a:prstGeom prst="rect">
            <a:avLst/>
          </a:prstGeom>
        </p:spPr>
      </p:pic>
      <p:pic>
        <p:nvPicPr>
          <p:cNvPr id="185" name="Gráfico 184">
            <a:extLst>
              <a:ext uri="{FF2B5EF4-FFF2-40B4-BE49-F238E27FC236}">
                <a16:creationId xmlns:a16="http://schemas.microsoft.com/office/drawing/2014/main" id="{D5BEB075-2486-4D23-A60A-AAA54763C217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123550" y="2015995"/>
            <a:ext cx="318394" cy="318394"/>
          </a:xfrm>
          <a:prstGeom prst="rect">
            <a:avLst/>
          </a:prstGeom>
        </p:spPr>
      </p:pic>
      <p:pic>
        <p:nvPicPr>
          <p:cNvPr id="187" name="Gráfico 186">
            <a:extLst>
              <a:ext uri="{FF2B5EF4-FFF2-40B4-BE49-F238E27FC236}">
                <a16:creationId xmlns:a16="http://schemas.microsoft.com/office/drawing/2014/main" id="{89110D7E-23E0-EDB7-4161-C9826FA304CF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840783" y="4516003"/>
            <a:ext cx="255964" cy="255963"/>
          </a:xfrm>
          <a:prstGeom prst="rect">
            <a:avLst/>
          </a:prstGeom>
        </p:spPr>
      </p:pic>
      <p:pic>
        <p:nvPicPr>
          <p:cNvPr id="189" name="Gráfico 188">
            <a:extLst>
              <a:ext uri="{FF2B5EF4-FFF2-40B4-BE49-F238E27FC236}">
                <a16:creationId xmlns:a16="http://schemas.microsoft.com/office/drawing/2014/main" id="{16B790CD-D0AD-E487-1F9B-7A24783433CD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51954" y="4493808"/>
            <a:ext cx="255964" cy="318394"/>
          </a:xfrm>
          <a:prstGeom prst="rect">
            <a:avLst/>
          </a:prstGeom>
        </p:spPr>
      </p:pic>
      <p:pic>
        <p:nvPicPr>
          <p:cNvPr id="191" name="Gráfico 190">
            <a:extLst>
              <a:ext uri="{FF2B5EF4-FFF2-40B4-BE49-F238E27FC236}">
                <a16:creationId xmlns:a16="http://schemas.microsoft.com/office/drawing/2014/main" id="{BDC1E4DD-CA14-24B9-30D0-2288A35B36B2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212325" y="3869883"/>
            <a:ext cx="318394" cy="318394"/>
          </a:xfrm>
          <a:prstGeom prst="rect">
            <a:avLst/>
          </a:prstGeom>
        </p:spPr>
      </p:pic>
      <p:pic>
        <p:nvPicPr>
          <p:cNvPr id="193" name="Gráfico 192">
            <a:extLst>
              <a:ext uri="{FF2B5EF4-FFF2-40B4-BE49-F238E27FC236}">
                <a16:creationId xmlns:a16="http://schemas.microsoft.com/office/drawing/2014/main" id="{A6631D03-CADF-47B0-FF2B-24E5C0306593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44953" y="3902932"/>
            <a:ext cx="355852" cy="249720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7BA93632-51DB-23DF-1D25-7D07FFC06E0F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206000" y="2006930"/>
            <a:ext cx="312151" cy="324637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C5F1FDFA-E6FD-2C59-502E-55203039A78B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497424" y="2015471"/>
            <a:ext cx="255964" cy="318394"/>
          </a:xfrm>
          <a:prstGeom prst="rect">
            <a:avLst/>
          </a:prstGeom>
        </p:spPr>
      </p:pic>
      <p:pic>
        <p:nvPicPr>
          <p:cNvPr id="199" name="Gráfico 198">
            <a:extLst>
              <a:ext uri="{FF2B5EF4-FFF2-40B4-BE49-F238E27FC236}">
                <a16:creationId xmlns:a16="http://schemas.microsoft.com/office/drawing/2014/main" id="{146EBCED-ED34-60EB-6732-457CAC759974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839161" y="3234950"/>
            <a:ext cx="312151" cy="318394"/>
          </a:xfrm>
          <a:prstGeom prst="rect">
            <a:avLst/>
          </a:prstGeom>
        </p:spPr>
      </p:pic>
      <p:pic>
        <p:nvPicPr>
          <p:cNvPr id="201" name="Gráfico 200">
            <a:extLst>
              <a:ext uri="{FF2B5EF4-FFF2-40B4-BE49-F238E27FC236}">
                <a16:creationId xmlns:a16="http://schemas.microsoft.com/office/drawing/2014/main" id="{C0832028-674A-A63C-4F43-30E471482D0F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3823477" y="2030920"/>
            <a:ext cx="318394" cy="280936"/>
          </a:xfrm>
          <a:prstGeom prst="rect">
            <a:avLst/>
          </a:prstGeom>
        </p:spPr>
      </p:pic>
      <p:pic>
        <p:nvPicPr>
          <p:cNvPr id="203" name="Gráfico 202">
            <a:extLst>
              <a:ext uri="{FF2B5EF4-FFF2-40B4-BE49-F238E27FC236}">
                <a16:creationId xmlns:a16="http://schemas.microsoft.com/office/drawing/2014/main" id="{FEB3A5A4-FA32-1EA1-D46F-209DFA7D5E01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52255" y="3857295"/>
            <a:ext cx="258041" cy="320977"/>
          </a:xfrm>
          <a:prstGeom prst="rect">
            <a:avLst/>
          </a:prstGeom>
        </p:spPr>
      </p:pic>
      <p:pic>
        <p:nvPicPr>
          <p:cNvPr id="205" name="Gráfico 204">
            <a:extLst>
              <a:ext uri="{FF2B5EF4-FFF2-40B4-BE49-F238E27FC236}">
                <a16:creationId xmlns:a16="http://schemas.microsoft.com/office/drawing/2014/main" id="{0D0D3DB0-876E-E7A8-8656-4339223623D6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348290" y="3862268"/>
            <a:ext cx="258041" cy="320977"/>
          </a:xfrm>
          <a:prstGeom prst="rect">
            <a:avLst/>
          </a:prstGeom>
        </p:spPr>
      </p:pic>
      <p:pic>
        <p:nvPicPr>
          <p:cNvPr id="207" name="Gráfico 206">
            <a:extLst>
              <a:ext uri="{FF2B5EF4-FFF2-40B4-BE49-F238E27FC236}">
                <a16:creationId xmlns:a16="http://schemas.microsoft.com/office/drawing/2014/main" id="{C65E2BCE-2FF1-A489-BA83-C9CF6C093B96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971779" y="4482495"/>
            <a:ext cx="320977" cy="314684"/>
          </a:xfrm>
          <a:prstGeom prst="rect">
            <a:avLst/>
          </a:prstGeom>
        </p:spPr>
      </p:pic>
      <p:pic>
        <p:nvPicPr>
          <p:cNvPr id="209" name="Gráfico 208">
            <a:extLst>
              <a:ext uri="{FF2B5EF4-FFF2-40B4-BE49-F238E27FC236}">
                <a16:creationId xmlns:a16="http://schemas.microsoft.com/office/drawing/2014/main" id="{6698EBCB-B5F5-3185-37FD-7153B46993A8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20787" y="3234236"/>
            <a:ext cx="320977" cy="320977"/>
          </a:xfrm>
          <a:prstGeom prst="rect">
            <a:avLst/>
          </a:prstGeom>
        </p:spPr>
      </p:pic>
      <p:pic>
        <p:nvPicPr>
          <p:cNvPr id="211" name="Gráfico 210">
            <a:extLst>
              <a:ext uri="{FF2B5EF4-FFF2-40B4-BE49-F238E27FC236}">
                <a16:creationId xmlns:a16="http://schemas.microsoft.com/office/drawing/2014/main" id="{7B3769CA-0F78-191C-4947-F8EE1A258304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645167" y="1988118"/>
            <a:ext cx="320977" cy="320977"/>
          </a:xfrm>
          <a:prstGeom prst="rect">
            <a:avLst/>
          </a:prstGeom>
        </p:spPr>
      </p:pic>
      <p:pic>
        <p:nvPicPr>
          <p:cNvPr id="213" name="Gráfico 212">
            <a:extLst>
              <a:ext uri="{FF2B5EF4-FFF2-40B4-BE49-F238E27FC236}">
                <a16:creationId xmlns:a16="http://schemas.microsoft.com/office/drawing/2014/main" id="{654BD949-25F1-FFB7-5B19-20BB6F4F0B1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9357573" y="2607138"/>
            <a:ext cx="320977" cy="320977"/>
          </a:xfrm>
          <a:prstGeom prst="rect">
            <a:avLst/>
          </a:prstGeom>
        </p:spPr>
      </p:pic>
      <p:pic>
        <p:nvPicPr>
          <p:cNvPr id="215" name="Gráfico 214">
            <a:extLst>
              <a:ext uri="{FF2B5EF4-FFF2-40B4-BE49-F238E27FC236}">
                <a16:creationId xmlns:a16="http://schemas.microsoft.com/office/drawing/2014/main" id="{0345627C-8FA0-D61E-BBA7-A2BC7E85D4C7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009185" y="1988118"/>
            <a:ext cx="258041" cy="320977"/>
          </a:xfrm>
          <a:prstGeom prst="rect">
            <a:avLst/>
          </a:prstGeom>
        </p:spPr>
      </p:pic>
      <p:pic>
        <p:nvPicPr>
          <p:cNvPr id="217" name="Gráfico 216">
            <a:extLst>
              <a:ext uri="{FF2B5EF4-FFF2-40B4-BE49-F238E27FC236}">
                <a16:creationId xmlns:a16="http://schemas.microsoft.com/office/drawing/2014/main" id="{0E97BFFC-82FE-DB2D-1599-EB2FC49E8F29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43005" y="1988118"/>
            <a:ext cx="320977" cy="320977"/>
          </a:xfrm>
          <a:prstGeom prst="rect">
            <a:avLst/>
          </a:prstGeom>
        </p:spPr>
      </p:pic>
      <p:pic>
        <p:nvPicPr>
          <p:cNvPr id="219" name="Gráfico 218">
            <a:extLst>
              <a:ext uri="{FF2B5EF4-FFF2-40B4-BE49-F238E27FC236}">
                <a16:creationId xmlns:a16="http://schemas.microsoft.com/office/drawing/2014/main" id="{412E9466-A043-B4F4-ABEB-555DCD1A6850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357573" y="3862268"/>
            <a:ext cx="320977" cy="320977"/>
          </a:xfrm>
          <a:prstGeom prst="rect">
            <a:avLst/>
          </a:prstGeom>
        </p:spPr>
      </p:pic>
      <p:pic>
        <p:nvPicPr>
          <p:cNvPr id="221" name="Gráfico 220">
            <a:extLst>
              <a:ext uri="{FF2B5EF4-FFF2-40B4-BE49-F238E27FC236}">
                <a16:creationId xmlns:a16="http://schemas.microsoft.com/office/drawing/2014/main" id="{8F568E52-E0C2-D923-5EF2-45CC7F3DDEB1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671295" y="3862268"/>
            <a:ext cx="226572" cy="320977"/>
          </a:xfrm>
          <a:prstGeom prst="rect">
            <a:avLst/>
          </a:prstGeom>
        </p:spPr>
      </p:pic>
      <p:pic>
        <p:nvPicPr>
          <p:cNvPr id="223" name="Gráfico 222">
            <a:extLst>
              <a:ext uri="{FF2B5EF4-FFF2-40B4-BE49-F238E27FC236}">
                <a16:creationId xmlns:a16="http://schemas.microsoft.com/office/drawing/2014/main" id="{B490556D-9235-BB10-3FF5-79ACCEF21405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037939" y="3855975"/>
            <a:ext cx="320977" cy="333565"/>
          </a:xfrm>
          <a:prstGeom prst="rect">
            <a:avLst/>
          </a:prstGeom>
        </p:spPr>
      </p:pic>
      <p:pic>
        <p:nvPicPr>
          <p:cNvPr id="225" name="Gráfico 224">
            <a:extLst>
              <a:ext uri="{FF2B5EF4-FFF2-40B4-BE49-F238E27FC236}">
                <a16:creationId xmlns:a16="http://schemas.microsoft.com/office/drawing/2014/main" id="{0872FA93-9BFB-C30D-F9BD-54F4C75A8739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744478" y="3221639"/>
            <a:ext cx="320977" cy="320977"/>
          </a:xfrm>
          <a:prstGeom prst="rect">
            <a:avLst/>
          </a:prstGeom>
        </p:spPr>
      </p:pic>
      <p:pic>
        <p:nvPicPr>
          <p:cNvPr id="227" name="Gráfico 226">
            <a:extLst>
              <a:ext uri="{FF2B5EF4-FFF2-40B4-BE49-F238E27FC236}">
                <a16:creationId xmlns:a16="http://schemas.microsoft.com/office/drawing/2014/main" id="{599AE92C-4C8B-E747-8BFE-8BC39BB05BCC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37939" y="3221639"/>
            <a:ext cx="320977" cy="320977"/>
          </a:xfrm>
          <a:prstGeom prst="rect">
            <a:avLst/>
          </a:prstGeom>
        </p:spPr>
      </p:pic>
      <p:pic>
        <p:nvPicPr>
          <p:cNvPr id="229" name="Gráfico 228">
            <a:extLst>
              <a:ext uri="{FF2B5EF4-FFF2-40B4-BE49-F238E27FC236}">
                <a16:creationId xmlns:a16="http://schemas.microsoft.com/office/drawing/2014/main" id="{2B5C9BE3-9357-810F-97D4-85DD87DD3536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360720" y="3221639"/>
            <a:ext cx="314684" cy="320977"/>
          </a:xfrm>
          <a:prstGeom prst="rect">
            <a:avLst/>
          </a:prstGeom>
        </p:spPr>
      </p:pic>
      <p:pic>
        <p:nvPicPr>
          <p:cNvPr id="231" name="Gráfico 230">
            <a:extLst>
              <a:ext uri="{FF2B5EF4-FFF2-40B4-BE49-F238E27FC236}">
                <a16:creationId xmlns:a16="http://schemas.microsoft.com/office/drawing/2014/main" id="{CCD581D1-9CB0-7EB7-164D-4BB7993FAC2B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0744478" y="2607138"/>
            <a:ext cx="320977" cy="320977"/>
          </a:xfrm>
          <a:prstGeom prst="rect">
            <a:avLst/>
          </a:prstGeom>
        </p:spPr>
      </p:pic>
      <p:pic>
        <p:nvPicPr>
          <p:cNvPr id="233" name="Gráfico 232">
            <a:extLst>
              <a:ext uri="{FF2B5EF4-FFF2-40B4-BE49-F238E27FC236}">
                <a16:creationId xmlns:a16="http://schemas.microsoft.com/office/drawing/2014/main" id="{35D0F2F8-FF39-F165-45A3-CCCBB471AA6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8617799" y="3224785"/>
            <a:ext cx="333565" cy="314684"/>
          </a:xfrm>
          <a:prstGeom prst="rect">
            <a:avLst/>
          </a:prstGeom>
        </p:spPr>
      </p:pic>
      <p:pic>
        <p:nvPicPr>
          <p:cNvPr id="235" name="Gráfico 234">
            <a:extLst>
              <a:ext uri="{FF2B5EF4-FFF2-40B4-BE49-F238E27FC236}">
                <a16:creationId xmlns:a16="http://schemas.microsoft.com/office/drawing/2014/main" id="{1C174C9B-3132-8B9F-A4FF-FC340213E078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946605" y="3221639"/>
            <a:ext cx="371327" cy="320977"/>
          </a:xfrm>
          <a:prstGeom prst="rect">
            <a:avLst/>
          </a:prstGeom>
        </p:spPr>
      </p:pic>
      <p:pic>
        <p:nvPicPr>
          <p:cNvPr id="237" name="Gráfico 236">
            <a:extLst>
              <a:ext uri="{FF2B5EF4-FFF2-40B4-BE49-F238E27FC236}">
                <a16:creationId xmlns:a16="http://schemas.microsoft.com/office/drawing/2014/main" id="{B4CDD5FF-D1C2-AD57-52D3-CC10D8EEDB0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7316822" y="3224785"/>
            <a:ext cx="320977" cy="314684"/>
          </a:xfrm>
          <a:prstGeom prst="rect">
            <a:avLst/>
          </a:prstGeom>
        </p:spPr>
      </p:pic>
      <p:pic>
        <p:nvPicPr>
          <p:cNvPr id="239" name="Gráfico 238">
            <a:extLst>
              <a:ext uri="{FF2B5EF4-FFF2-40B4-BE49-F238E27FC236}">
                <a16:creationId xmlns:a16="http://schemas.microsoft.com/office/drawing/2014/main" id="{78E760F9-CDAB-4381-A4AA-B0BBCD460879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0037939" y="2607138"/>
            <a:ext cx="320977" cy="320977"/>
          </a:xfrm>
          <a:prstGeom prst="rect">
            <a:avLst/>
          </a:prstGeom>
        </p:spPr>
      </p:pic>
      <p:pic>
        <p:nvPicPr>
          <p:cNvPr id="241" name="Gráfico 240">
            <a:extLst>
              <a:ext uri="{FF2B5EF4-FFF2-40B4-BE49-F238E27FC236}">
                <a16:creationId xmlns:a16="http://schemas.microsoft.com/office/drawing/2014/main" id="{2AC86AD9-057A-C4BE-7D3E-B8B8BF35DBA4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787" y="2611177"/>
            <a:ext cx="320977" cy="320977"/>
          </a:xfrm>
          <a:prstGeom prst="rect">
            <a:avLst/>
          </a:prstGeom>
        </p:spPr>
      </p:pic>
      <p:pic>
        <p:nvPicPr>
          <p:cNvPr id="243" name="Gráfico 242">
            <a:extLst>
              <a:ext uri="{FF2B5EF4-FFF2-40B4-BE49-F238E27FC236}">
                <a16:creationId xmlns:a16="http://schemas.microsoft.com/office/drawing/2014/main" id="{9C3E37D1-4998-543D-2C9C-FA1B61C3200D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624093" y="2607138"/>
            <a:ext cx="320977" cy="320977"/>
          </a:xfrm>
          <a:prstGeom prst="rect">
            <a:avLst/>
          </a:prstGeom>
        </p:spPr>
      </p:pic>
      <p:pic>
        <p:nvPicPr>
          <p:cNvPr id="245" name="Gráfico 244">
            <a:extLst>
              <a:ext uri="{FF2B5EF4-FFF2-40B4-BE49-F238E27FC236}">
                <a16:creationId xmlns:a16="http://schemas.microsoft.com/office/drawing/2014/main" id="{F28E6881-BED6-D01F-2C35-7102B3B47845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316822" y="2607138"/>
            <a:ext cx="320977" cy="320977"/>
          </a:xfrm>
          <a:prstGeom prst="rect">
            <a:avLst/>
          </a:prstGeom>
        </p:spPr>
      </p:pic>
      <p:pic>
        <p:nvPicPr>
          <p:cNvPr id="247" name="Gráfico 246">
            <a:extLst>
              <a:ext uri="{FF2B5EF4-FFF2-40B4-BE49-F238E27FC236}">
                <a16:creationId xmlns:a16="http://schemas.microsoft.com/office/drawing/2014/main" id="{B198A313-1499-A8FA-775A-EABBF738A90E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971779" y="2607138"/>
            <a:ext cx="320977" cy="320977"/>
          </a:xfrm>
          <a:prstGeom prst="rect">
            <a:avLst/>
          </a:prstGeom>
        </p:spPr>
      </p:pic>
      <p:pic>
        <p:nvPicPr>
          <p:cNvPr id="249" name="Gráfico 248">
            <a:extLst>
              <a:ext uri="{FF2B5EF4-FFF2-40B4-BE49-F238E27FC236}">
                <a16:creationId xmlns:a16="http://schemas.microsoft.com/office/drawing/2014/main" id="{614690E7-D5B1-9A78-4FAE-4334B595C93A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23934" y="1988118"/>
            <a:ext cx="314684" cy="320977"/>
          </a:xfrm>
          <a:prstGeom prst="rect">
            <a:avLst/>
          </a:prstGeom>
        </p:spPr>
      </p:pic>
      <p:pic>
        <p:nvPicPr>
          <p:cNvPr id="251" name="Gráfico 250">
            <a:extLst>
              <a:ext uri="{FF2B5EF4-FFF2-40B4-BE49-F238E27FC236}">
                <a16:creationId xmlns:a16="http://schemas.microsoft.com/office/drawing/2014/main" id="{B5117710-8E59-563F-47F1-EF4799BEB1C8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316559" y="1991265"/>
            <a:ext cx="314684" cy="314684"/>
          </a:xfrm>
          <a:prstGeom prst="rect">
            <a:avLst/>
          </a:prstGeom>
        </p:spPr>
      </p:pic>
      <p:pic>
        <p:nvPicPr>
          <p:cNvPr id="253" name="Gráfico 252">
            <a:extLst>
              <a:ext uri="{FF2B5EF4-FFF2-40B4-BE49-F238E27FC236}">
                <a16:creationId xmlns:a16="http://schemas.microsoft.com/office/drawing/2014/main" id="{4702FAF5-FDBA-3D4D-7DCA-65D8E99C4F85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348290" y="4510816"/>
            <a:ext cx="258041" cy="258041"/>
          </a:xfrm>
          <a:prstGeom prst="rect">
            <a:avLst/>
          </a:prstGeom>
        </p:spPr>
      </p:pic>
      <p:pic>
        <p:nvPicPr>
          <p:cNvPr id="255" name="Gráfico 254">
            <a:extLst>
              <a:ext uri="{FF2B5EF4-FFF2-40B4-BE49-F238E27FC236}">
                <a16:creationId xmlns:a16="http://schemas.microsoft.com/office/drawing/2014/main" id="{0D0DB353-0674-AA0E-DF48-6ECCF60B1E1F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652255" y="4480354"/>
            <a:ext cx="258041" cy="320977"/>
          </a:xfrm>
          <a:prstGeom prst="rect">
            <a:avLst/>
          </a:prstGeom>
        </p:spPr>
      </p:pic>
      <p:pic>
        <p:nvPicPr>
          <p:cNvPr id="257" name="Gráfico 256">
            <a:extLst>
              <a:ext uri="{FF2B5EF4-FFF2-40B4-BE49-F238E27FC236}">
                <a16:creationId xmlns:a16="http://schemas.microsoft.com/office/drawing/2014/main" id="{9F98E056-A880-EA1F-FD64-1B3DE9F9407C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744478" y="3862268"/>
            <a:ext cx="320977" cy="320977"/>
          </a:xfrm>
          <a:prstGeom prst="rect">
            <a:avLst/>
          </a:prstGeom>
        </p:spPr>
      </p:pic>
      <p:pic>
        <p:nvPicPr>
          <p:cNvPr id="259" name="Gráfico 258">
            <a:extLst>
              <a:ext uri="{FF2B5EF4-FFF2-40B4-BE49-F238E27FC236}">
                <a16:creationId xmlns:a16="http://schemas.microsoft.com/office/drawing/2014/main" id="{63901F87-E42B-5AB8-6845-E9D59D192AA0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940311" y="3896884"/>
            <a:ext cx="383914" cy="251747"/>
          </a:xfrm>
          <a:prstGeom prst="rect">
            <a:avLst/>
          </a:prstGeom>
        </p:spPr>
      </p:pic>
      <p:pic>
        <p:nvPicPr>
          <p:cNvPr id="261" name="Gráfico 260">
            <a:extLst>
              <a:ext uri="{FF2B5EF4-FFF2-40B4-BE49-F238E27FC236}">
                <a16:creationId xmlns:a16="http://schemas.microsoft.com/office/drawing/2014/main" id="{D9D37D22-B3ED-40DD-90E3-F0ED848AA805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0741924" y="1984971"/>
            <a:ext cx="314684" cy="327271"/>
          </a:xfrm>
          <a:prstGeom prst="rect">
            <a:avLst/>
          </a:prstGeom>
        </p:spPr>
      </p:pic>
      <p:pic>
        <p:nvPicPr>
          <p:cNvPr id="263" name="Gráfico 262">
            <a:extLst>
              <a:ext uri="{FF2B5EF4-FFF2-40B4-BE49-F238E27FC236}">
                <a16:creationId xmlns:a16="http://schemas.microsoft.com/office/drawing/2014/main" id="{DC88A667-1AF1-D9B9-42F7-3B977AD20E1A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344086" y="2006999"/>
            <a:ext cx="320977" cy="283215"/>
          </a:xfrm>
          <a:prstGeom prst="rect">
            <a:avLst/>
          </a:prstGeom>
        </p:spPr>
      </p:pic>
      <p:pic>
        <p:nvPicPr>
          <p:cNvPr id="265" name="Gráfico 264">
            <a:extLst>
              <a:ext uri="{FF2B5EF4-FFF2-40B4-BE49-F238E27FC236}">
                <a16:creationId xmlns:a16="http://schemas.microsoft.com/office/drawing/2014/main" id="{A5897CCC-1813-6DF8-30D9-BF03BD1F5F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48"/>
              </a:ext>
            </a:extLst>
          </a:blip>
          <a:stretch>
            <a:fillRect/>
          </a:stretch>
        </p:blipFill>
        <p:spPr>
          <a:xfrm>
            <a:off x="8624093" y="4498229"/>
            <a:ext cx="320977" cy="283215"/>
          </a:xfrm>
          <a:prstGeom prst="rect">
            <a:avLst/>
          </a:prstGeom>
        </p:spPr>
      </p:pic>
      <p:pic>
        <p:nvPicPr>
          <p:cNvPr id="267" name="Gráfico 266">
            <a:extLst>
              <a:ext uri="{FF2B5EF4-FFF2-40B4-BE49-F238E27FC236}">
                <a16:creationId xmlns:a16="http://schemas.microsoft.com/office/drawing/2014/main" id="{8A5C323A-A4D0-CF19-4AD5-905CFD54F8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0810561" y="4510816"/>
            <a:ext cx="188810" cy="258041"/>
          </a:xfrm>
          <a:prstGeom prst="rect">
            <a:avLst/>
          </a:prstGeom>
        </p:spPr>
      </p:pic>
      <p:pic>
        <p:nvPicPr>
          <p:cNvPr id="269" name="Gráfico 268">
            <a:extLst>
              <a:ext uri="{FF2B5EF4-FFF2-40B4-BE49-F238E27FC236}">
                <a16:creationId xmlns:a16="http://schemas.microsoft.com/office/drawing/2014/main" id="{6DB8CF6B-9480-6A54-273F-B177A25BDFB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150"/>
              </a:ext>
            </a:extLst>
          </a:blip>
          <a:stretch>
            <a:fillRect/>
          </a:stretch>
        </p:blipFill>
        <p:spPr>
          <a:xfrm>
            <a:off x="10069407" y="4545431"/>
            <a:ext cx="258041" cy="188810"/>
          </a:xfrm>
          <a:prstGeom prst="rect">
            <a:avLst/>
          </a:prstGeom>
        </p:spPr>
      </p:pic>
      <p:pic>
        <p:nvPicPr>
          <p:cNvPr id="271" name="Gráfico 270">
            <a:extLst>
              <a:ext uri="{FF2B5EF4-FFF2-40B4-BE49-F238E27FC236}">
                <a16:creationId xmlns:a16="http://schemas.microsoft.com/office/drawing/2014/main" id="{286FFF4B-7F64-13FB-0CA9-DA2EA11BE1C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367014" y="4510816"/>
            <a:ext cx="302096" cy="258041"/>
          </a:xfrm>
          <a:prstGeom prst="rect">
            <a:avLst/>
          </a:prstGeom>
        </p:spPr>
      </p:pic>
      <p:pic>
        <p:nvPicPr>
          <p:cNvPr id="273" name="Gráfico 272">
            <a:extLst>
              <a:ext uri="{FF2B5EF4-FFF2-40B4-BE49-F238E27FC236}">
                <a16:creationId xmlns:a16="http://schemas.microsoft.com/office/drawing/2014/main" id="{803F0A88-A670-0134-B9A8-338F9DD577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52"/>
              </a:ext>
            </a:extLst>
          </a:blip>
          <a:stretch>
            <a:fillRect/>
          </a:stretch>
        </p:blipFill>
        <p:spPr>
          <a:xfrm>
            <a:off x="8730728" y="5112145"/>
            <a:ext cx="188810" cy="207691"/>
          </a:xfrm>
          <a:prstGeom prst="rect">
            <a:avLst/>
          </a:prstGeom>
        </p:spPr>
      </p:pic>
      <p:pic>
        <p:nvPicPr>
          <p:cNvPr id="275" name="Gráfico 274">
            <a:extLst>
              <a:ext uri="{FF2B5EF4-FFF2-40B4-BE49-F238E27FC236}">
                <a16:creationId xmlns:a16="http://schemas.microsoft.com/office/drawing/2014/main" id="{F741DEE5-8A80-3B66-AE39-E4B9253A207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8078415" y="5112145"/>
            <a:ext cx="188810" cy="207691"/>
          </a:xfrm>
          <a:prstGeom prst="rect">
            <a:avLst/>
          </a:prstGeom>
        </p:spPr>
      </p:pic>
      <p:pic>
        <p:nvPicPr>
          <p:cNvPr id="277" name="Gráfico 276">
            <a:extLst>
              <a:ext uri="{FF2B5EF4-FFF2-40B4-BE49-F238E27FC236}">
                <a16:creationId xmlns:a16="http://schemas.microsoft.com/office/drawing/2014/main" id="{351ECB6A-857A-CAA4-963F-26476228BEE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54"/>
              </a:ext>
            </a:extLst>
          </a:blip>
          <a:stretch>
            <a:fillRect/>
          </a:stretch>
        </p:blipFill>
        <p:spPr>
          <a:xfrm>
            <a:off x="7414017" y="5121585"/>
            <a:ext cx="207691" cy="188810"/>
          </a:xfrm>
          <a:prstGeom prst="rect">
            <a:avLst/>
          </a:prstGeom>
        </p:spPr>
      </p:pic>
      <p:pic>
        <p:nvPicPr>
          <p:cNvPr id="279" name="Gráfico 278">
            <a:extLst>
              <a:ext uri="{FF2B5EF4-FFF2-40B4-BE49-F238E27FC236}">
                <a16:creationId xmlns:a16="http://schemas.microsoft.com/office/drawing/2014/main" id="{97BFC5EB-9928-B34A-F116-0675E0CA0BF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860554" y="5131026"/>
            <a:ext cx="169929" cy="169929"/>
          </a:xfrm>
          <a:prstGeom prst="rect">
            <a:avLst/>
          </a:prstGeom>
        </p:spPr>
      </p:pic>
      <p:pic>
        <p:nvPicPr>
          <p:cNvPr id="283" name="Gráfico 282">
            <a:extLst>
              <a:ext uri="{FF2B5EF4-FFF2-40B4-BE49-F238E27FC236}">
                <a16:creationId xmlns:a16="http://schemas.microsoft.com/office/drawing/2014/main" id="{C970C159-F442-3654-2A2C-F50046BABF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156"/>
              </a:ext>
            </a:extLst>
          </a:blip>
          <a:stretch>
            <a:fillRect/>
          </a:stretch>
        </p:blipFill>
        <p:spPr>
          <a:xfrm>
            <a:off x="9473650" y="5131026"/>
            <a:ext cx="169929" cy="169929"/>
          </a:xfrm>
          <a:prstGeom prst="rect">
            <a:avLst/>
          </a:prstGeom>
        </p:spPr>
      </p:pic>
      <p:pic>
        <p:nvPicPr>
          <p:cNvPr id="285" name="Gráfico 284">
            <a:extLst>
              <a:ext uri="{FF2B5EF4-FFF2-40B4-BE49-F238E27FC236}">
                <a16:creationId xmlns:a16="http://schemas.microsoft.com/office/drawing/2014/main" id="{54E40350-5663-4DCB-30AA-092C0B3CDC0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10154015" y="5131026"/>
            <a:ext cx="169929" cy="169929"/>
          </a:xfrm>
          <a:prstGeom prst="rect">
            <a:avLst/>
          </a:prstGeom>
        </p:spPr>
      </p:pic>
      <p:pic>
        <p:nvPicPr>
          <p:cNvPr id="287" name="Gráfico 286">
            <a:extLst>
              <a:ext uri="{FF2B5EF4-FFF2-40B4-BE49-F238E27FC236}">
                <a16:creationId xmlns:a16="http://schemas.microsoft.com/office/drawing/2014/main" id="{E164DBC0-E924-2F2E-9378-5E2C99BCCF9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158"/>
              </a:ext>
            </a:extLst>
          </a:blip>
          <a:stretch>
            <a:fillRect/>
          </a:stretch>
        </p:blipFill>
        <p:spPr>
          <a:xfrm>
            <a:off x="6677430" y="5103411"/>
            <a:ext cx="207691" cy="188810"/>
          </a:xfrm>
          <a:prstGeom prst="rect">
            <a:avLst/>
          </a:prstGeom>
        </p:spPr>
      </p:pic>
      <p:sp>
        <p:nvSpPr>
          <p:cNvPr id="294" name="Título 3">
            <a:extLst>
              <a:ext uri="{FF2B5EF4-FFF2-40B4-BE49-F238E27FC236}">
                <a16:creationId xmlns:a16="http://schemas.microsoft.com/office/drawing/2014/main" id="{35F0FD29-09BD-E3A3-9478-E590445F107F}"/>
              </a:ext>
            </a:extLst>
          </p:cNvPr>
          <p:cNvSpPr txBox="1">
            <a:spLocks/>
          </p:cNvSpPr>
          <p:nvPr/>
        </p:nvSpPr>
        <p:spPr>
          <a:xfrm>
            <a:off x="113476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Línea</a:t>
            </a:r>
          </a:p>
        </p:txBody>
      </p:sp>
      <p:sp>
        <p:nvSpPr>
          <p:cNvPr id="295" name="Título 3">
            <a:extLst>
              <a:ext uri="{FF2B5EF4-FFF2-40B4-BE49-F238E27FC236}">
                <a16:creationId xmlns:a16="http://schemas.microsoft.com/office/drawing/2014/main" id="{50CA8A73-B3B7-18D4-53FC-C55B906AE2EF}"/>
              </a:ext>
            </a:extLst>
          </p:cNvPr>
          <p:cNvSpPr txBox="1">
            <a:spLocks/>
          </p:cNvSpPr>
          <p:nvPr/>
        </p:nvSpPr>
        <p:spPr>
          <a:xfrm>
            <a:off x="665212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Relleno</a:t>
            </a:r>
          </a:p>
        </p:txBody>
      </p:sp>
    </p:spTree>
    <p:extLst>
      <p:ext uri="{BB962C8B-B14F-4D97-AF65-F5344CB8AC3E}">
        <p14:creationId xmlns:p14="http://schemas.microsoft.com/office/powerpoint/2010/main" val="1221738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5BAC8-5E14-15E6-92E2-9FA79F5F1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4D302F5-771D-DAC1-1EC7-4F870903BB0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CO">
                <a:solidFill>
                  <a:schemeClr val="bg1"/>
                </a:solidFill>
              </a:rPr>
              <a:t>Iconografía secundaria (iconos verde claro sobre fondo verde oscuro)</a:t>
            </a:r>
          </a:p>
        </p:txBody>
      </p:sp>
      <p:pic>
        <p:nvPicPr>
          <p:cNvPr id="117" name="Gráfico 116">
            <a:extLst>
              <a:ext uri="{FF2B5EF4-FFF2-40B4-BE49-F238E27FC236}">
                <a16:creationId xmlns:a16="http://schemas.microsoft.com/office/drawing/2014/main" id="{C98509BC-C0DA-2DFE-792D-F171EC174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4714" y="2012575"/>
            <a:ext cx="318394" cy="318394"/>
          </a:xfrm>
          <a:prstGeom prst="rect">
            <a:avLst/>
          </a:prstGeom>
        </p:spPr>
      </p:pic>
      <p:pic>
        <p:nvPicPr>
          <p:cNvPr id="119" name="Gráfico 118">
            <a:extLst>
              <a:ext uri="{FF2B5EF4-FFF2-40B4-BE49-F238E27FC236}">
                <a16:creationId xmlns:a16="http://schemas.microsoft.com/office/drawing/2014/main" id="{16DF5BF3-4443-4487-CD6A-FF41D0F81C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4816" y="3874751"/>
            <a:ext cx="318394" cy="312151"/>
          </a:xfrm>
          <a:prstGeom prst="rect">
            <a:avLst/>
          </a:prstGeom>
        </p:spPr>
      </p:pic>
      <p:pic>
        <p:nvPicPr>
          <p:cNvPr id="121" name="Gráfico 120">
            <a:extLst>
              <a:ext uri="{FF2B5EF4-FFF2-40B4-BE49-F238E27FC236}">
                <a16:creationId xmlns:a16="http://schemas.microsoft.com/office/drawing/2014/main" id="{77E356C7-95D2-37E0-76AB-0DD32D9C98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63025" y="4487914"/>
            <a:ext cx="318394" cy="312151"/>
          </a:xfrm>
          <a:prstGeom prst="rect">
            <a:avLst/>
          </a:prstGeom>
        </p:spPr>
      </p:pic>
      <p:pic>
        <p:nvPicPr>
          <p:cNvPr id="123" name="Gráfico 122">
            <a:extLst>
              <a:ext uri="{FF2B5EF4-FFF2-40B4-BE49-F238E27FC236}">
                <a16:creationId xmlns:a16="http://schemas.microsoft.com/office/drawing/2014/main" id="{99FDBA16-EB62-273B-210B-4CE8614B2E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59275" y="3871926"/>
            <a:ext cx="224748" cy="318394"/>
          </a:xfrm>
          <a:prstGeom prst="rect">
            <a:avLst/>
          </a:prstGeom>
        </p:spPr>
      </p:pic>
      <p:pic>
        <p:nvPicPr>
          <p:cNvPr id="125" name="Gráfico 124">
            <a:extLst>
              <a:ext uri="{FF2B5EF4-FFF2-40B4-BE49-F238E27FC236}">
                <a16:creationId xmlns:a16="http://schemas.microsoft.com/office/drawing/2014/main" id="{CB636355-BE82-E425-BCE5-069389F4BC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10607" y="5113057"/>
            <a:ext cx="187290" cy="206019"/>
          </a:xfrm>
          <a:prstGeom prst="rect">
            <a:avLst/>
          </a:prstGeom>
        </p:spPr>
      </p:pic>
      <p:pic>
        <p:nvPicPr>
          <p:cNvPr id="127" name="Gráfico 126">
            <a:extLst>
              <a:ext uri="{FF2B5EF4-FFF2-40B4-BE49-F238E27FC236}">
                <a16:creationId xmlns:a16="http://schemas.microsoft.com/office/drawing/2014/main" id="{4FAC3563-AA88-FB86-66C2-29CFBCAD82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07106" y="4504561"/>
            <a:ext cx="318394" cy="280936"/>
          </a:xfrm>
          <a:prstGeom prst="rect">
            <a:avLst/>
          </a:prstGeom>
        </p:spPr>
      </p:pic>
      <p:pic>
        <p:nvPicPr>
          <p:cNvPr id="129" name="Gráfico 128">
            <a:extLst>
              <a:ext uri="{FF2B5EF4-FFF2-40B4-BE49-F238E27FC236}">
                <a16:creationId xmlns:a16="http://schemas.microsoft.com/office/drawing/2014/main" id="{E21E5E9D-68AE-605C-C550-0E25A5044E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69119" y="5113817"/>
            <a:ext cx="187290" cy="206019"/>
          </a:xfrm>
          <a:prstGeom prst="rect">
            <a:avLst/>
          </a:prstGeom>
        </p:spPr>
      </p:pic>
      <p:pic>
        <p:nvPicPr>
          <p:cNvPr id="131" name="Gráfico 130">
            <a:extLst>
              <a:ext uri="{FF2B5EF4-FFF2-40B4-BE49-F238E27FC236}">
                <a16:creationId xmlns:a16="http://schemas.microsoft.com/office/drawing/2014/main" id="{0CBF8A3D-5AAD-D67C-64CF-C7CEED001C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00006" y="5123181"/>
            <a:ext cx="206019" cy="187290"/>
          </a:xfrm>
          <a:prstGeom prst="rect">
            <a:avLst/>
          </a:prstGeom>
        </p:spPr>
      </p:pic>
      <p:pic>
        <p:nvPicPr>
          <p:cNvPr id="133" name="Gráfico 132">
            <a:extLst>
              <a:ext uri="{FF2B5EF4-FFF2-40B4-BE49-F238E27FC236}">
                <a16:creationId xmlns:a16="http://schemas.microsoft.com/office/drawing/2014/main" id="{300289FF-BD8F-1E18-5750-FD0160A4CB2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78730" y="4518435"/>
            <a:ext cx="187290" cy="255963"/>
          </a:xfrm>
          <a:prstGeom prst="rect">
            <a:avLst/>
          </a:prstGeom>
        </p:spPr>
      </p:pic>
      <p:pic>
        <p:nvPicPr>
          <p:cNvPr id="135" name="Gráfico 134">
            <a:extLst>
              <a:ext uri="{FF2B5EF4-FFF2-40B4-BE49-F238E27FC236}">
                <a16:creationId xmlns:a16="http://schemas.microsoft.com/office/drawing/2014/main" id="{ABE08857-6048-E0A8-EB70-2E7ABE877D5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38786" y="4555889"/>
            <a:ext cx="255964" cy="187290"/>
          </a:xfrm>
          <a:prstGeom prst="rect">
            <a:avLst/>
          </a:prstGeom>
        </p:spPr>
      </p:pic>
      <p:pic>
        <p:nvPicPr>
          <p:cNvPr id="137" name="Gráfico 136">
            <a:extLst>
              <a:ext uri="{FF2B5EF4-FFF2-40B4-BE49-F238E27FC236}">
                <a16:creationId xmlns:a16="http://schemas.microsoft.com/office/drawing/2014/main" id="{71D04A3F-7F1B-060C-A7DB-A6BC155D59E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25949" y="5135680"/>
            <a:ext cx="168561" cy="168561"/>
          </a:xfrm>
          <a:prstGeom prst="rect">
            <a:avLst/>
          </a:prstGeom>
        </p:spPr>
      </p:pic>
      <p:pic>
        <p:nvPicPr>
          <p:cNvPr id="141" name="Gráfico 140">
            <a:extLst>
              <a:ext uri="{FF2B5EF4-FFF2-40B4-BE49-F238E27FC236}">
                <a16:creationId xmlns:a16="http://schemas.microsoft.com/office/drawing/2014/main" id="{126203ED-DAE3-B25B-B7BF-FB0A5D710F0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48575" y="5131840"/>
            <a:ext cx="168561" cy="168561"/>
          </a:xfrm>
          <a:prstGeom prst="rect">
            <a:avLst/>
          </a:prstGeom>
        </p:spPr>
      </p:pic>
      <p:pic>
        <p:nvPicPr>
          <p:cNvPr id="143" name="Gráfico 142">
            <a:extLst>
              <a:ext uri="{FF2B5EF4-FFF2-40B4-BE49-F238E27FC236}">
                <a16:creationId xmlns:a16="http://schemas.microsoft.com/office/drawing/2014/main" id="{E79F0F6B-299D-578A-D4F2-6270EA2F9F7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627229" y="5139130"/>
            <a:ext cx="168561" cy="168561"/>
          </a:xfrm>
          <a:prstGeom prst="rect">
            <a:avLst/>
          </a:prstGeom>
        </p:spPr>
      </p:pic>
      <p:pic>
        <p:nvPicPr>
          <p:cNvPr id="145" name="Gráfico 144">
            <a:extLst>
              <a:ext uri="{FF2B5EF4-FFF2-40B4-BE49-F238E27FC236}">
                <a16:creationId xmlns:a16="http://schemas.microsoft.com/office/drawing/2014/main" id="{D50C5172-235C-D6DB-0C98-A5E0A36615E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75852" y="5102013"/>
            <a:ext cx="206019" cy="187290"/>
          </a:xfrm>
          <a:prstGeom prst="rect">
            <a:avLst/>
          </a:prstGeom>
        </p:spPr>
      </p:pic>
      <p:pic>
        <p:nvPicPr>
          <p:cNvPr id="147" name="Gráfico 146">
            <a:extLst>
              <a:ext uri="{FF2B5EF4-FFF2-40B4-BE49-F238E27FC236}">
                <a16:creationId xmlns:a16="http://schemas.microsoft.com/office/drawing/2014/main" id="{D2461296-5FCB-B960-CB87-9DB8C3286B8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43939" y="4516134"/>
            <a:ext cx="299665" cy="255963"/>
          </a:xfrm>
          <a:prstGeom prst="rect">
            <a:avLst/>
          </a:prstGeom>
        </p:spPr>
      </p:pic>
      <p:pic>
        <p:nvPicPr>
          <p:cNvPr id="149" name="Gráfico 148">
            <a:extLst>
              <a:ext uri="{FF2B5EF4-FFF2-40B4-BE49-F238E27FC236}">
                <a16:creationId xmlns:a16="http://schemas.microsoft.com/office/drawing/2014/main" id="{49BAEC40-0CD1-52D0-D8E1-ABAE595BA8D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52828" y="3864089"/>
            <a:ext cx="255964" cy="318394"/>
          </a:xfrm>
          <a:prstGeom prst="rect">
            <a:avLst/>
          </a:prstGeom>
        </p:spPr>
      </p:pic>
      <p:pic>
        <p:nvPicPr>
          <p:cNvPr id="151" name="Gráfico 150">
            <a:extLst>
              <a:ext uri="{FF2B5EF4-FFF2-40B4-BE49-F238E27FC236}">
                <a16:creationId xmlns:a16="http://schemas.microsoft.com/office/drawing/2014/main" id="{FFD66581-19C8-AAD5-4542-CD952B10874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43363" y="3877178"/>
            <a:ext cx="255964" cy="318394"/>
          </a:xfrm>
          <a:prstGeom prst="rect">
            <a:avLst/>
          </a:prstGeom>
        </p:spPr>
      </p:pic>
      <p:pic>
        <p:nvPicPr>
          <p:cNvPr id="153" name="Gráfico 152">
            <a:extLst>
              <a:ext uri="{FF2B5EF4-FFF2-40B4-BE49-F238E27FC236}">
                <a16:creationId xmlns:a16="http://schemas.microsoft.com/office/drawing/2014/main" id="{5E5D5E71-86C3-B646-4946-B040E4CF17B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35258" y="2626938"/>
            <a:ext cx="318394" cy="318394"/>
          </a:xfrm>
          <a:prstGeom prst="rect">
            <a:avLst/>
          </a:prstGeom>
        </p:spPr>
      </p:pic>
      <p:pic>
        <p:nvPicPr>
          <p:cNvPr id="155" name="Gráfico 154">
            <a:extLst>
              <a:ext uri="{FF2B5EF4-FFF2-40B4-BE49-F238E27FC236}">
                <a16:creationId xmlns:a16="http://schemas.microsoft.com/office/drawing/2014/main" id="{750FA689-9C4C-C5BB-9352-2615BCFA434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509782" y="3867901"/>
            <a:ext cx="318394" cy="330880"/>
          </a:xfrm>
          <a:prstGeom prst="rect">
            <a:avLst/>
          </a:prstGeom>
        </p:spPr>
      </p:pic>
      <p:pic>
        <p:nvPicPr>
          <p:cNvPr id="157" name="Gráfico 156">
            <a:extLst>
              <a:ext uri="{FF2B5EF4-FFF2-40B4-BE49-F238E27FC236}">
                <a16:creationId xmlns:a16="http://schemas.microsoft.com/office/drawing/2014/main" id="{131A1777-C6CD-4F60-57C7-EDD4E25C7EE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208842" y="3240134"/>
            <a:ext cx="318394" cy="318394"/>
          </a:xfrm>
          <a:prstGeom prst="rect">
            <a:avLst/>
          </a:prstGeom>
        </p:spPr>
      </p:pic>
      <p:pic>
        <p:nvPicPr>
          <p:cNvPr id="159" name="Gráfico 158">
            <a:extLst>
              <a:ext uri="{FF2B5EF4-FFF2-40B4-BE49-F238E27FC236}">
                <a16:creationId xmlns:a16="http://schemas.microsoft.com/office/drawing/2014/main" id="{67C8DDDB-B689-DF18-FFAE-F42CF0AC5FF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09782" y="3236956"/>
            <a:ext cx="318394" cy="318394"/>
          </a:xfrm>
          <a:prstGeom prst="rect">
            <a:avLst/>
          </a:prstGeom>
        </p:spPr>
      </p:pic>
      <p:pic>
        <p:nvPicPr>
          <p:cNvPr id="161" name="Gráfico 160">
            <a:extLst>
              <a:ext uri="{FF2B5EF4-FFF2-40B4-BE49-F238E27FC236}">
                <a16:creationId xmlns:a16="http://schemas.microsoft.com/office/drawing/2014/main" id="{2B1A4907-45F4-BBA6-145A-816D9DC72EA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14391" y="2626275"/>
            <a:ext cx="318394" cy="318394"/>
          </a:xfrm>
          <a:prstGeom prst="rect">
            <a:avLst/>
          </a:prstGeom>
        </p:spPr>
      </p:pic>
      <p:pic>
        <p:nvPicPr>
          <p:cNvPr id="163" name="Gráfico 162">
            <a:extLst>
              <a:ext uri="{FF2B5EF4-FFF2-40B4-BE49-F238E27FC236}">
                <a16:creationId xmlns:a16="http://schemas.microsoft.com/office/drawing/2014/main" id="{F394DA9A-74C9-7CF9-47C3-11C5D2E6AE7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105718" y="3243631"/>
            <a:ext cx="330880" cy="312151"/>
          </a:xfrm>
          <a:prstGeom prst="rect">
            <a:avLst/>
          </a:prstGeom>
        </p:spPr>
      </p:pic>
      <p:pic>
        <p:nvPicPr>
          <p:cNvPr id="165" name="Gráfico 164">
            <a:extLst>
              <a:ext uri="{FF2B5EF4-FFF2-40B4-BE49-F238E27FC236}">
                <a16:creationId xmlns:a16="http://schemas.microsoft.com/office/drawing/2014/main" id="{C24116CC-E4F8-4E6A-E37B-C8EF8BA5E31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438015" y="3240073"/>
            <a:ext cx="368338" cy="318394"/>
          </a:xfrm>
          <a:prstGeom prst="rect">
            <a:avLst/>
          </a:prstGeom>
        </p:spPr>
      </p:pic>
      <p:pic>
        <p:nvPicPr>
          <p:cNvPr id="167" name="Gráfico 166">
            <a:extLst>
              <a:ext uri="{FF2B5EF4-FFF2-40B4-BE49-F238E27FC236}">
                <a16:creationId xmlns:a16="http://schemas.microsoft.com/office/drawing/2014/main" id="{0C2977DE-54EA-5AE0-52DD-2F91112A47B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808677" y="3239045"/>
            <a:ext cx="318394" cy="312151"/>
          </a:xfrm>
          <a:prstGeom prst="rect">
            <a:avLst/>
          </a:prstGeom>
        </p:spPr>
      </p:pic>
      <p:pic>
        <p:nvPicPr>
          <p:cNvPr id="169" name="Gráfico 168">
            <a:extLst>
              <a:ext uri="{FF2B5EF4-FFF2-40B4-BE49-F238E27FC236}">
                <a16:creationId xmlns:a16="http://schemas.microsoft.com/office/drawing/2014/main" id="{CF82AFB7-4942-5155-E921-5A32A271DF1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18737" y="3251598"/>
            <a:ext cx="318394" cy="318394"/>
          </a:xfrm>
          <a:prstGeom prst="rect">
            <a:avLst/>
          </a:prstGeom>
        </p:spPr>
      </p:pic>
      <p:pic>
        <p:nvPicPr>
          <p:cNvPr id="171" name="Gráfico 170">
            <a:extLst>
              <a:ext uri="{FF2B5EF4-FFF2-40B4-BE49-F238E27FC236}">
                <a16:creationId xmlns:a16="http://schemas.microsoft.com/office/drawing/2014/main" id="{DA662EFE-524E-41DC-5355-94CEEE9322B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07921" y="2626874"/>
            <a:ext cx="318394" cy="318394"/>
          </a:xfrm>
          <a:prstGeom prst="rect">
            <a:avLst/>
          </a:prstGeom>
        </p:spPr>
      </p:pic>
      <p:pic>
        <p:nvPicPr>
          <p:cNvPr id="173" name="Gráfico 172">
            <a:extLst>
              <a:ext uri="{FF2B5EF4-FFF2-40B4-BE49-F238E27FC236}">
                <a16:creationId xmlns:a16="http://schemas.microsoft.com/office/drawing/2014/main" id="{CB57517B-388C-3946-1227-B92D07B9440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19665" y="2633557"/>
            <a:ext cx="318394" cy="318394"/>
          </a:xfrm>
          <a:prstGeom prst="rect">
            <a:avLst/>
          </a:prstGeom>
        </p:spPr>
      </p:pic>
      <p:pic>
        <p:nvPicPr>
          <p:cNvPr id="175" name="Gráfico 174">
            <a:extLst>
              <a:ext uri="{FF2B5EF4-FFF2-40B4-BE49-F238E27FC236}">
                <a16:creationId xmlns:a16="http://schemas.microsoft.com/office/drawing/2014/main" id="{8BAFCC81-9524-8E51-BF51-932C52CDD6A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07106" y="2626874"/>
            <a:ext cx="318394" cy="318394"/>
          </a:xfrm>
          <a:prstGeom prst="rect">
            <a:avLst/>
          </a:prstGeom>
        </p:spPr>
      </p:pic>
      <p:pic>
        <p:nvPicPr>
          <p:cNvPr id="177" name="Gráfico 176">
            <a:extLst>
              <a:ext uri="{FF2B5EF4-FFF2-40B4-BE49-F238E27FC236}">
                <a16:creationId xmlns:a16="http://schemas.microsoft.com/office/drawing/2014/main" id="{62979868-D623-E87D-5183-4A8D55EAFE10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807903" y="2631824"/>
            <a:ext cx="318394" cy="318394"/>
          </a:xfrm>
          <a:prstGeom prst="rect">
            <a:avLst/>
          </a:prstGeom>
        </p:spPr>
      </p:pic>
      <p:pic>
        <p:nvPicPr>
          <p:cNvPr id="179" name="Gráfico 178">
            <a:extLst>
              <a:ext uri="{FF2B5EF4-FFF2-40B4-BE49-F238E27FC236}">
                <a16:creationId xmlns:a16="http://schemas.microsoft.com/office/drawing/2014/main" id="{2BDFBD13-EB4C-7837-4AA2-3B7D87C6FF8D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461872" y="2628008"/>
            <a:ext cx="318394" cy="318394"/>
          </a:xfrm>
          <a:prstGeom prst="rect">
            <a:avLst/>
          </a:prstGeom>
        </p:spPr>
      </p:pic>
      <p:pic>
        <p:nvPicPr>
          <p:cNvPr id="181" name="Gráfico 180">
            <a:extLst>
              <a:ext uri="{FF2B5EF4-FFF2-40B4-BE49-F238E27FC236}">
                <a16:creationId xmlns:a16="http://schemas.microsoft.com/office/drawing/2014/main" id="{3B8F6C8B-8CC1-0277-2FCD-4CECBC1450C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28370" y="2012658"/>
            <a:ext cx="312151" cy="318394"/>
          </a:xfrm>
          <a:prstGeom prst="rect">
            <a:avLst/>
          </a:prstGeom>
        </p:spPr>
      </p:pic>
      <p:pic>
        <p:nvPicPr>
          <p:cNvPr id="183" name="Gráfico 182">
            <a:extLst>
              <a:ext uri="{FF2B5EF4-FFF2-40B4-BE49-F238E27FC236}">
                <a16:creationId xmlns:a16="http://schemas.microsoft.com/office/drawing/2014/main" id="{E3277E73-576C-2D17-0133-6235C5B1D32E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812430" y="2020570"/>
            <a:ext cx="312151" cy="312151"/>
          </a:xfrm>
          <a:prstGeom prst="rect">
            <a:avLst/>
          </a:prstGeom>
        </p:spPr>
      </p:pic>
      <p:pic>
        <p:nvPicPr>
          <p:cNvPr id="185" name="Gráfico 184">
            <a:extLst>
              <a:ext uri="{FF2B5EF4-FFF2-40B4-BE49-F238E27FC236}">
                <a16:creationId xmlns:a16="http://schemas.microsoft.com/office/drawing/2014/main" id="{F172B294-DD68-9021-1B69-FF89AA283F90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123550" y="2015995"/>
            <a:ext cx="318394" cy="318394"/>
          </a:xfrm>
          <a:prstGeom prst="rect">
            <a:avLst/>
          </a:prstGeom>
        </p:spPr>
      </p:pic>
      <p:pic>
        <p:nvPicPr>
          <p:cNvPr id="187" name="Gráfico 186">
            <a:extLst>
              <a:ext uri="{FF2B5EF4-FFF2-40B4-BE49-F238E27FC236}">
                <a16:creationId xmlns:a16="http://schemas.microsoft.com/office/drawing/2014/main" id="{B6342B37-F909-FC1E-F12A-811679352549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840783" y="4516003"/>
            <a:ext cx="255964" cy="255963"/>
          </a:xfrm>
          <a:prstGeom prst="rect">
            <a:avLst/>
          </a:prstGeom>
        </p:spPr>
      </p:pic>
      <p:pic>
        <p:nvPicPr>
          <p:cNvPr id="189" name="Gráfico 188">
            <a:extLst>
              <a:ext uri="{FF2B5EF4-FFF2-40B4-BE49-F238E27FC236}">
                <a16:creationId xmlns:a16="http://schemas.microsoft.com/office/drawing/2014/main" id="{31A8C45C-50DB-1C34-65F9-BC9C48B7C4E3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51954" y="4493808"/>
            <a:ext cx="255964" cy="318394"/>
          </a:xfrm>
          <a:prstGeom prst="rect">
            <a:avLst/>
          </a:prstGeom>
        </p:spPr>
      </p:pic>
      <p:pic>
        <p:nvPicPr>
          <p:cNvPr id="191" name="Gráfico 190">
            <a:extLst>
              <a:ext uri="{FF2B5EF4-FFF2-40B4-BE49-F238E27FC236}">
                <a16:creationId xmlns:a16="http://schemas.microsoft.com/office/drawing/2014/main" id="{8FB6D72D-34C9-F01D-7502-D7C4246AE8DF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212325" y="3869883"/>
            <a:ext cx="318394" cy="318394"/>
          </a:xfrm>
          <a:prstGeom prst="rect">
            <a:avLst/>
          </a:prstGeom>
        </p:spPr>
      </p:pic>
      <p:pic>
        <p:nvPicPr>
          <p:cNvPr id="193" name="Gráfico 192">
            <a:extLst>
              <a:ext uri="{FF2B5EF4-FFF2-40B4-BE49-F238E27FC236}">
                <a16:creationId xmlns:a16="http://schemas.microsoft.com/office/drawing/2014/main" id="{A8E55FAA-A1AE-3889-CD14-12214B49DF05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44953" y="3902932"/>
            <a:ext cx="355852" cy="249720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FF44DB98-1925-6777-56C5-3CA0CF83A21C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206000" y="2006930"/>
            <a:ext cx="312151" cy="324637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285E1743-B2B4-69ED-597E-A354A887540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497424" y="2015471"/>
            <a:ext cx="255964" cy="318394"/>
          </a:xfrm>
          <a:prstGeom prst="rect">
            <a:avLst/>
          </a:prstGeom>
        </p:spPr>
      </p:pic>
      <p:pic>
        <p:nvPicPr>
          <p:cNvPr id="199" name="Gráfico 198">
            <a:extLst>
              <a:ext uri="{FF2B5EF4-FFF2-40B4-BE49-F238E27FC236}">
                <a16:creationId xmlns:a16="http://schemas.microsoft.com/office/drawing/2014/main" id="{FA5DB8A3-7D34-DD8A-35F5-102851486ED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839161" y="3234950"/>
            <a:ext cx="312151" cy="318394"/>
          </a:xfrm>
          <a:prstGeom prst="rect">
            <a:avLst/>
          </a:prstGeom>
        </p:spPr>
      </p:pic>
      <p:pic>
        <p:nvPicPr>
          <p:cNvPr id="201" name="Gráfico 200">
            <a:extLst>
              <a:ext uri="{FF2B5EF4-FFF2-40B4-BE49-F238E27FC236}">
                <a16:creationId xmlns:a16="http://schemas.microsoft.com/office/drawing/2014/main" id="{2941839D-64D4-9948-D412-BAD5C4F1D271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3823477" y="2030920"/>
            <a:ext cx="318394" cy="280936"/>
          </a:xfrm>
          <a:prstGeom prst="rect">
            <a:avLst/>
          </a:prstGeom>
        </p:spPr>
      </p:pic>
      <p:pic>
        <p:nvPicPr>
          <p:cNvPr id="203" name="Gráfico 202">
            <a:extLst>
              <a:ext uri="{FF2B5EF4-FFF2-40B4-BE49-F238E27FC236}">
                <a16:creationId xmlns:a16="http://schemas.microsoft.com/office/drawing/2014/main" id="{F6E050CC-6843-C650-561E-D7EA8C916B3A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52255" y="3857295"/>
            <a:ext cx="258041" cy="320977"/>
          </a:xfrm>
          <a:prstGeom prst="rect">
            <a:avLst/>
          </a:prstGeom>
        </p:spPr>
      </p:pic>
      <p:pic>
        <p:nvPicPr>
          <p:cNvPr id="205" name="Gráfico 204">
            <a:extLst>
              <a:ext uri="{FF2B5EF4-FFF2-40B4-BE49-F238E27FC236}">
                <a16:creationId xmlns:a16="http://schemas.microsoft.com/office/drawing/2014/main" id="{1EF2565E-32FB-972C-41AE-10B40F988DE2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348290" y="3862268"/>
            <a:ext cx="258041" cy="320977"/>
          </a:xfrm>
          <a:prstGeom prst="rect">
            <a:avLst/>
          </a:prstGeom>
        </p:spPr>
      </p:pic>
      <p:pic>
        <p:nvPicPr>
          <p:cNvPr id="207" name="Gráfico 206">
            <a:extLst>
              <a:ext uri="{FF2B5EF4-FFF2-40B4-BE49-F238E27FC236}">
                <a16:creationId xmlns:a16="http://schemas.microsoft.com/office/drawing/2014/main" id="{AA9D7131-AFD2-0438-926E-1306ABEF85B4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971779" y="4482495"/>
            <a:ext cx="320977" cy="314684"/>
          </a:xfrm>
          <a:prstGeom prst="rect">
            <a:avLst/>
          </a:prstGeom>
        </p:spPr>
      </p:pic>
      <p:pic>
        <p:nvPicPr>
          <p:cNvPr id="209" name="Gráfico 208">
            <a:extLst>
              <a:ext uri="{FF2B5EF4-FFF2-40B4-BE49-F238E27FC236}">
                <a16:creationId xmlns:a16="http://schemas.microsoft.com/office/drawing/2014/main" id="{6D751D16-41A9-DA61-5F0E-9161BDFEF4B2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20787" y="3234236"/>
            <a:ext cx="320977" cy="320977"/>
          </a:xfrm>
          <a:prstGeom prst="rect">
            <a:avLst/>
          </a:prstGeom>
        </p:spPr>
      </p:pic>
      <p:pic>
        <p:nvPicPr>
          <p:cNvPr id="211" name="Gráfico 210">
            <a:extLst>
              <a:ext uri="{FF2B5EF4-FFF2-40B4-BE49-F238E27FC236}">
                <a16:creationId xmlns:a16="http://schemas.microsoft.com/office/drawing/2014/main" id="{CA45A0F1-089F-92A7-8FB9-4B7C655ED4A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645167" y="1988118"/>
            <a:ext cx="320977" cy="320977"/>
          </a:xfrm>
          <a:prstGeom prst="rect">
            <a:avLst/>
          </a:prstGeom>
        </p:spPr>
      </p:pic>
      <p:pic>
        <p:nvPicPr>
          <p:cNvPr id="213" name="Gráfico 212">
            <a:extLst>
              <a:ext uri="{FF2B5EF4-FFF2-40B4-BE49-F238E27FC236}">
                <a16:creationId xmlns:a16="http://schemas.microsoft.com/office/drawing/2014/main" id="{F6C20E99-9709-D08B-BD36-A8B764749A1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9357573" y="2607138"/>
            <a:ext cx="320977" cy="320977"/>
          </a:xfrm>
          <a:prstGeom prst="rect">
            <a:avLst/>
          </a:prstGeom>
        </p:spPr>
      </p:pic>
      <p:pic>
        <p:nvPicPr>
          <p:cNvPr id="215" name="Gráfico 214">
            <a:extLst>
              <a:ext uri="{FF2B5EF4-FFF2-40B4-BE49-F238E27FC236}">
                <a16:creationId xmlns:a16="http://schemas.microsoft.com/office/drawing/2014/main" id="{E5E5860B-A69E-838E-B8C8-BCB55C0A3E35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009185" y="1988118"/>
            <a:ext cx="258041" cy="320977"/>
          </a:xfrm>
          <a:prstGeom prst="rect">
            <a:avLst/>
          </a:prstGeom>
        </p:spPr>
      </p:pic>
      <p:pic>
        <p:nvPicPr>
          <p:cNvPr id="217" name="Gráfico 216">
            <a:extLst>
              <a:ext uri="{FF2B5EF4-FFF2-40B4-BE49-F238E27FC236}">
                <a16:creationId xmlns:a16="http://schemas.microsoft.com/office/drawing/2014/main" id="{0C5E9403-0508-188A-6125-2DDC1C5175CE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43005" y="1988118"/>
            <a:ext cx="320977" cy="320977"/>
          </a:xfrm>
          <a:prstGeom prst="rect">
            <a:avLst/>
          </a:prstGeom>
        </p:spPr>
      </p:pic>
      <p:pic>
        <p:nvPicPr>
          <p:cNvPr id="219" name="Gráfico 218">
            <a:extLst>
              <a:ext uri="{FF2B5EF4-FFF2-40B4-BE49-F238E27FC236}">
                <a16:creationId xmlns:a16="http://schemas.microsoft.com/office/drawing/2014/main" id="{A91871B2-7A14-1723-D983-6F57A2559623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357573" y="3862268"/>
            <a:ext cx="320977" cy="320977"/>
          </a:xfrm>
          <a:prstGeom prst="rect">
            <a:avLst/>
          </a:prstGeom>
        </p:spPr>
      </p:pic>
      <p:pic>
        <p:nvPicPr>
          <p:cNvPr id="221" name="Gráfico 220">
            <a:extLst>
              <a:ext uri="{FF2B5EF4-FFF2-40B4-BE49-F238E27FC236}">
                <a16:creationId xmlns:a16="http://schemas.microsoft.com/office/drawing/2014/main" id="{A8A2ECE2-9141-6CF5-2F37-7A99F597A7FD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671295" y="3862268"/>
            <a:ext cx="226572" cy="320977"/>
          </a:xfrm>
          <a:prstGeom prst="rect">
            <a:avLst/>
          </a:prstGeom>
        </p:spPr>
      </p:pic>
      <p:pic>
        <p:nvPicPr>
          <p:cNvPr id="223" name="Gráfico 222">
            <a:extLst>
              <a:ext uri="{FF2B5EF4-FFF2-40B4-BE49-F238E27FC236}">
                <a16:creationId xmlns:a16="http://schemas.microsoft.com/office/drawing/2014/main" id="{8C6D1C4D-C584-CCF3-28CA-25CBC5FCAFB4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037939" y="3855975"/>
            <a:ext cx="320977" cy="333565"/>
          </a:xfrm>
          <a:prstGeom prst="rect">
            <a:avLst/>
          </a:prstGeom>
        </p:spPr>
      </p:pic>
      <p:pic>
        <p:nvPicPr>
          <p:cNvPr id="225" name="Gráfico 224">
            <a:extLst>
              <a:ext uri="{FF2B5EF4-FFF2-40B4-BE49-F238E27FC236}">
                <a16:creationId xmlns:a16="http://schemas.microsoft.com/office/drawing/2014/main" id="{93549E28-58FB-CE4D-7D40-6AF4BEA64D8F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744478" y="3221639"/>
            <a:ext cx="320977" cy="320977"/>
          </a:xfrm>
          <a:prstGeom prst="rect">
            <a:avLst/>
          </a:prstGeom>
        </p:spPr>
      </p:pic>
      <p:pic>
        <p:nvPicPr>
          <p:cNvPr id="227" name="Gráfico 226">
            <a:extLst>
              <a:ext uri="{FF2B5EF4-FFF2-40B4-BE49-F238E27FC236}">
                <a16:creationId xmlns:a16="http://schemas.microsoft.com/office/drawing/2014/main" id="{E34499A4-01CA-AEFC-900D-ED27AB9D3254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37939" y="3221639"/>
            <a:ext cx="320977" cy="320977"/>
          </a:xfrm>
          <a:prstGeom prst="rect">
            <a:avLst/>
          </a:prstGeom>
        </p:spPr>
      </p:pic>
      <p:pic>
        <p:nvPicPr>
          <p:cNvPr id="229" name="Gráfico 228">
            <a:extLst>
              <a:ext uri="{FF2B5EF4-FFF2-40B4-BE49-F238E27FC236}">
                <a16:creationId xmlns:a16="http://schemas.microsoft.com/office/drawing/2014/main" id="{7776218A-4D15-0D9C-6A60-74D618252983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360720" y="3221639"/>
            <a:ext cx="314684" cy="320977"/>
          </a:xfrm>
          <a:prstGeom prst="rect">
            <a:avLst/>
          </a:prstGeom>
        </p:spPr>
      </p:pic>
      <p:pic>
        <p:nvPicPr>
          <p:cNvPr id="231" name="Gráfico 230">
            <a:extLst>
              <a:ext uri="{FF2B5EF4-FFF2-40B4-BE49-F238E27FC236}">
                <a16:creationId xmlns:a16="http://schemas.microsoft.com/office/drawing/2014/main" id="{08655CE0-ACDB-1F74-34C2-9AC844483956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0744478" y="2607138"/>
            <a:ext cx="320977" cy="320977"/>
          </a:xfrm>
          <a:prstGeom prst="rect">
            <a:avLst/>
          </a:prstGeom>
        </p:spPr>
      </p:pic>
      <p:pic>
        <p:nvPicPr>
          <p:cNvPr id="233" name="Gráfico 232">
            <a:extLst>
              <a:ext uri="{FF2B5EF4-FFF2-40B4-BE49-F238E27FC236}">
                <a16:creationId xmlns:a16="http://schemas.microsoft.com/office/drawing/2014/main" id="{4C11E683-843E-8B8E-5B0B-4F49D2AC3729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8617799" y="3224785"/>
            <a:ext cx="333565" cy="314684"/>
          </a:xfrm>
          <a:prstGeom prst="rect">
            <a:avLst/>
          </a:prstGeom>
        </p:spPr>
      </p:pic>
      <p:pic>
        <p:nvPicPr>
          <p:cNvPr id="235" name="Gráfico 234">
            <a:extLst>
              <a:ext uri="{FF2B5EF4-FFF2-40B4-BE49-F238E27FC236}">
                <a16:creationId xmlns:a16="http://schemas.microsoft.com/office/drawing/2014/main" id="{6063BFB2-A931-F622-3E38-B03DFBF4E0E8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946605" y="3221639"/>
            <a:ext cx="371327" cy="320977"/>
          </a:xfrm>
          <a:prstGeom prst="rect">
            <a:avLst/>
          </a:prstGeom>
        </p:spPr>
      </p:pic>
      <p:pic>
        <p:nvPicPr>
          <p:cNvPr id="237" name="Gráfico 236">
            <a:extLst>
              <a:ext uri="{FF2B5EF4-FFF2-40B4-BE49-F238E27FC236}">
                <a16:creationId xmlns:a16="http://schemas.microsoft.com/office/drawing/2014/main" id="{C1B738A6-901D-E19D-625A-43A11B7FF47A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7316822" y="3224785"/>
            <a:ext cx="320977" cy="314684"/>
          </a:xfrm>
          <a:prstGeom prst="rect">
            <a:avLst/>
          </a:prstGeom>
        </p:spPr>
      </p:pic>
      <p:pic>
        <p:nvPicPr>
          <p:cNvPr id="239" name="Gráfico 238">
            <a:extLst>
              <a:ext uri="{FF2B5EF4-FFF2-40B4-BE49-F238E27FC236}">
                <a16:creationId xmlns:a16="http://schemas.microsoft.com/office/drawing/2014/main" id="{12F648A6-ED83-2788-C444-4F00AA93ED93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0037939" y="2607138"/>
            <a:ext cx="320977" cy="320977"/>
          </a:xfrm>
          <a:prstGeom prst="rect">
            <a:avLst/>
          </a:prstGeom>
        </p:spPr>
      </p:pic>
      <p:pic>
        <p:nvPicPr>
          <p:cNvPr id="241" name="Gráfico 240">
            <a:extLst>
              <a:ext uri="{FF2B5EF4-FFF2-40B4-BE49-F238E27FC236}">
                <a16:creationId xmlns:a16="http://schemas.microsoft.com/office/drawing/2014/main" id="{FD48CE20-C988-93DB-A2DF-1DFE313F50E8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787" y="2611177"/>
            <a:ext cx="320977" cy="320977"/>
          </a:xfrm>
          <a:prstGeom prst="rect">
            <a:avLst/>
          </a:prstGeom>
        </p:spPr>
      </p:pic>
      <p:pic>
        <p:nvPicPr>
          <p:cNvPr id="243" name="Gráfico 242">
            <a:extLst>
              <a:ext uri="{FF2B5EF4-FFF2-40B4-BE49-F238E27FC236}">
                <a16:creationId xmlns:a16="http://schemas.microsoft.com/office/drawing/2014/main" id="{413B8B58-1D23-4F03-0656-5BBFC561E2BF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624093" y="2607138"/>
            <a:ext cx="320977" cy="320977"/>
          </a:xfrm>
          <a:prstGeom prst="rect">
            <a:avLst/>
          </a:prstGeom>
        </p:spPr>
      </p:pic>
      <p:pic>
        <p:nvPicPr>
          <p:cNvPr id="245" name="Gráfico 244">
            <a:extLst>
              <a:ext uri="{FF2B5EF4-FFF2-40B4-BE49-F238E27FC236}">
                <a16:creationId xmlns:a16="http://schemas.microsoft.com/office/drawing/2014/main" id="{4B474CD8-D6B7-B12F-DBD8-0825DA196593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316822" y="2607138"/>
            <a:ext cx="320977" cy="320977"/>
          </a:xfrm>
          <a:prstGeom prst="rect">
            <a:avLst/>
          </a:prstGeom>
        </p:spPr>
      </p:pic>
      <p:pic>
        <p:nvPicPr>
          <p:cNvPr id="247" name="Gráfico 246">
            <a:extLst>
              <a:ext uri="{FF2B5EF4-FFF2-40B4-BE49-F238E27FC236}">
                <a16:creationId xmlns:a16="http://schemas.microsoft.com/office/drawing/2014/main" id="{5D8D46FC-DF4A-6218-2A13-3C792D257D78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971779" y="2607138"/>
            <a:ext cx="320977" cy="320977"/>
          </a:xfrm>
          <a:prstGeom prst="rect">
            <a:avLst/>
          </a:prstGeom>
        </p:spPr>
      </p:pic>
      <p:pic>
        <p:nvPicPr>
          <p:cNvPr id="249" name="Gráfico 248">
            <a:extLst>
              <a:ext uri="{FF2B5EF4-FFF2-40B4-BE49-F238E27FC236}">
                <a16:creationId xmlns:a16="http://schemas.microsoft.com/office/drawing/2014/main" id="{DFB158DD-050F-C413-F2BD-EF81A66899CF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23934" y="1988118"/>
            <a:ext cx="314684" cy="320977"/>
          </a:xfrm>
          <a:prstGeom prst="rect">
            <a:avLst/>
          </a:prstGeom>
        </p:spPr>
      </p:pic>
      <p:pic>
        <p:nvPicPr>
          <p:cNvPr id="251" name="Gráfico 250">
            <a:extLst>
              <a:ext uri="{FF2B5EF4-FFF2-40B4-BE49-F238E27FC236}">
                <a16:creationId xmlns:a16="http://schemas.microsoft.com/office/drawing/2014/main" id="{8BCA8F6E-A16C-0D18-13AC-3C4E7FE3DA09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316559" y="1991265"/>
            <a:ext cx="314684" cy="314684"/>
          </a:xfrm>
          <a:prstGeom prst="rect">
            <a:avLst/>
          </a:prstGeom>
        </p:spPr>
      </p:pic>
      <p:pic>
        <p:nvPicPr>
          <p:cNvPr id="253" name="Gráfico 252">
            <a:extLst>
              <a:ext uri="{FF2B5EF4-FFF2-40B4-BE49-F238E27FC236}">
                <a16:creationId xmlns:a16="http://schemas.microsoft.com/office/drawing/2014/main" id="{12ED3DC3-1920-A911-9153-D93F6556626B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348290" y="4510816"/>
            <a:ext cx="258041" cy="258041"/>
          </a:xfrm>
          <a:prstGeom prst="rect">
            <a:avLst/>
          </a:prstGeom>
        </p:spPr>
      </p:pic>
      <p:pic>
        <p:nvPicPr>
          <p:cNvPr id="255" name="Gráfico 254">
            <a:extLst>
              <a:ext uri="{FF2B5EF4-FFF2-40B4-BE49-F238E27FC236}">
                <a16:creationId xmlns:a16="http://schemas.microsoft.com/office/drawing/2014/main" id="{590A06BB-BC10-D612-754C-76C7DB585E62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652255" y="4480354"/>
            <a:ext cx="258041" cy="320977"/>
          </a:xfrm>
          <a:prstGeom prst="rect">
            <a:avLst/>
          </a:prstGeom>
        </p:spPr>
      </p:pic>
      <p:pic>
        <p:nvPicPr>
          <p:cNvPr id="257" name="Gráfico 256">
            <a:extLst>
              <a:ext uri="{FF2B5EF4-FFF2-40B4-BE49-F238E27FC236}">
                <a16:creationId xmlns:a16="http://schemas.microsoft.com/office/drawing/2014/main" id="{DA5D14BF-C557-75EC-CA89-CE9436F2750B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744478" y="3862268"/>
            <a:ext cx="320977" cy="320977"/>
          </a:xfrm>
          <a:prstGeom prst="rect">
            <a:avLst/>
          </a:prstGeom>
        </p:spPr>
      </p:pic>
      <p:pic>
        <p:nvPicPr>
          <p:cNvPr id="259" name="Gráfico 258">
            <a:extLst>
              <a:ext uri="{FF2B5EF4-FFF2-40B4-BE49-F238E27FC236}">
                <a16:creationId xmlns:a16="http://schemas.microsoft.com/office/drawing/2014/main" id="{5FC96250-4F8B-74CC-F9BE-23D4A1E29B68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940311" y="3896884"/>
            <a:ext cx="383914" cy="251747"/>
          </a:xfrm>
          <a:prstGeom prst="rect">
            <a:avLst/>
          </a:prstGeom>
        </p:spPr>
      </p:pic>
      <p:pic>
        <p:nvPicPr>
          <p:cNvPr id="261" name="Gráfico 260">
            <a:extLst>
              <a:ext uri="{FF2B5EF4-FFF2-40B4-BE49-F238E27FC236}">
                <a16:creationId xmlns:a16="http://schemas.microsoft.com/office/drawing/2014/main" id="{92B9CB7F-7534-F26C-306F-F7B65E78EF7D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0741924" y="1984971"/>
            <a:ext cx="314684" cy="327271"/>
          </a:xfrm>
          <a:prstGeom prst="rect">
            <a:avLst/>
          </a:prstGeom>
        </p:spPr>
      </p:pic>
      <p:pic>
        <p:nvPicPr>
          <p:cNvPr id="263" name="Gráfico 262">
            <a:extLst>
              <a:ext uri="{FF2B5EF4-FFF2-40B4-BE49-F238E27FC236}">
                <a16:creationId xmlns:a16="http://schemas.microsoft.com/office/drawing/2014/main" id="{E020B35E-99D7-D6AA-974D-43EC956EBE00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344086" y="2006999"/>
            <a:ext cx="320977" cy="283215"/>
          </a:xfrm>
          <a:prstGeom prst="rect">
            <a:avLst/>
          </a:prstGeom>
        </p:spPr>
      </p:pic>
      <p:pic>
        <p:nvPicPr>
          <p:cNvPr id="265" name="Gráfico 264">
            <a:extLst>
              <a:ext uri="{FF2B5EF4-FFF2-40B4-BE49-F238E27FC236}">
                <a16:creationId xmlns:a16="http://schemas.microsoft.com/office/drawing/2014/main" id="{9662940D-1D72-B021-4DD2-DB37223987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48"/>
              </a:ext>
            </a:extLst>
          </a:blip>
          <a:stretch>
            <a:fillRect/>
          </a:stretch>
        </p:blipFill>
        <p:spPr>
          <a:xfrm>
            <a:off x="8624093" y="4498229"/>
            <a:ext cx="320977" cy="283215"/>
          </a:xfrm>
          <a:prstGeom prst="rect">
            <a:avLst/>
          </a:prstGeom>
        </p:spPr>
      </p:pic>
      <p:pic>
        <p:nvPicPr>
          <p:cNvPr id="267" name="Gráfico 266">
            <a:extLst>
              <a:ext uri="{FF2B5EF4-FFF2-40B4-BE49-F238E27FC236}">
                <a16:creationId xmlns:a16="http://schemas.microsoft.com/office/drawing/2014/main" id="{5E3D340C-4A86-ACDA-4081-2A7A3DF8B3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0810561" y="4510816"/>
            <a:ext cx="188810" cy="258041"/>
          </a:xfrm>
          <a:prstGeom prst="rect">
            <a:avLst/>
          </a:prstGeom>
        </p:spPr>
      </p:pic>
      <p:pic>
        <p:nvPicPr>
          <p:cNvPr id="269" name="Gráfico 268">
            <a:extLst>
              <a:ext uri="{FF2B5EF4-FFF2-40B4-BE49-F238E27FC236}">
                <a16:creationId xmlns:a16="http://schemas.microsoft.com/office/drawing/2014/main" id="{50B3305A-4584-6A78-731D-B870E95201E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150"/>
              </a:ext>
            </a:extLst>
          </a:blip>
          <a:stretch>
            <a:fillRect/>
          </a:stretch>
        </p:blipFill>
        <p:spPr>
          <a:xfrm>
            <a:off x="10069407" y="4545431"/>
            <a:ext cx="258041" cy="188810"/>
          </a:xfrm>
          <a:prstGeom prst="rect">
            <a:avLst/>
          </a:prstGeom>
        </p:spPr>
      </p:pic>
      <p:pic>
        <p:nvPicPr>
          <p:cNvPr id="271" name="Gráfico 270">
            <a:extLst>
              <a:ext uri="{FF2B5EF4-FFF2-40B4-BE49-F238E27FC236}">
                <a16:creationId xmlns:a16="http://schemas.microsoft.com/office/drawing/2014/main" id="{97DC61B3-138A-5B0A-A110-3EADB1D55FA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367014" y="4510816"/>
            <a:ext cx="302096" cy="258041"/>
          </a:xfrm>
          <a:prstGeom prst="rect">
            <a:avLst/>
          </a:prstGeom>
        </p:spPr>
      </p:pic>
      <p:pic>
        <p:nvPicPr>
          <p:cNvPr id="273" name="Gráfico 272">
            <a:extLst>
              <a:ext uri="{FF2B5EF4-FFF2-40B4-BE49-F238E27FC236}">
                <a16:creationId xmlns:a16="http://schemas.microsoft.com/office/drawing/2014/main" id="{0677481A-1AF2-296F-2430-6A71722AF4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52"/>
              </a:ext>
            </a:extLst>
          </a:blip>
          <a:stretch>
            <a:fillRect/>
          </a:stretch>
        </p:blipFill>
        <p:spPr>
          <a:xfrm>
            <a:off x="8730728" y="5112145"/>
            <a:ext cx="188810" cy="207691"/>
          </a:xfrm>
          <a:prstGeom prst="rect">
            <a:avLst/>
          </a:prstGeom>
        </p:spPr>
      </p:pic>
      <p:pic>
        <p:nvPicPr>
          <p:cNvPr id="275" name="Gráfico 274">
            <a:extLst>
              <a:ext uri="{FF2B5EF4-FFF2-40B4-BE49-F238E27FC236}">
                <a16:creationId xmlns:a16="http://schemas.microsoft.com/office/drawing/2014/main" id="{3FCA387B-0E41-FFF4-261E-6F3FE9C36D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8078415" y="5112145"/>
            <a:ext cx="188810" cy="207691"/>
          </a:xfrm>
          <a:prstGeom prst="rect">
            <a:avLst/>
          </a:prstGeom>
        </p:spPr>
      </p:pic>
      <p:pic>
        <p:nvPicPr>
          <p:cNvPr id="277" name="Gráfico 276">
            <a:extLst>
              <a:ext uri="{FF2B5EF4-FFF2-40B4-BE49-F238E27FC236}">
                <a16:creationId xmlns:a16="http://schemas.microsoft.com/office/drawing/2014/main" id="{D1BABBD7-71BA-25D2-38A2-916FAD046B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54"/>
              </a:ext>
            </a:extLst>
          </a:blip>
          <a:stretch>
            <a:fillRect/>
          </a:stretch>
        </p:blipFill>
        <p:spPr>
          <a:xfrm>
            <a:off x="7414017" y="5121585"/>
            <a:ext cx="207691" cy="188810"/>
          </a:xfrm>
          <a:prstGeom prst="rect">
            <a:avLst/>
          </a:prstGeom>
        </p:spPr>
      </p:pic>
      <p:pic>
        <p:nvPicPr>
          <p:cNvPr id="279" name="Gráfico 278">
            <a:extLst>
              <a:ext uri="{FF2B5EF4-FFF2-40B4-BE49-F238E27FC236}">
                <a16:creationId xmlns:a16="http://schemas.microsoft.com/office/drawing/2014/main" id="{3747264E-5147-2B2E-7092-E311FC83229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860554" y="5131026"/>
            <a:ext cx="169929" cy="169929"/>
          </a:xfrm>
          <a:prstGeom prst="rect">
            <a:avLst/>
          </a:prstGeom>
        </p:spPr>
      </p:pic>
      <p:pic>
        <p:nvPicPr>
          <p:cNvPr id="283" name="Gráfico 282">
            <a:extLst>
              <a:ext uri="{FF2B5EF4-FFF2-40B4-BE49-F238E27FC236}">
                <a16:creationId xmlns:a16="http://schemas.microsoft.com/office/drawing/2014/main" id="{62CFBC14-B9FD-7A6D-2E3F-0390B1AD948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156"/>
              </a:ext>
            </a:extLst>
          </a:blip>
          <a:stretch>
            <a:fillRect/>
          </a:stretch>
        </p:blipFill>
        <p:spPr>
          <a:xfrm>
            <a:off x="9473650" y="5131026"/>
            <a:ext cx="169929" cy="169929"/>
          </a:xfrm>
          <a:prstGeom prst="rect">
            <a:avLst/>
          </a:prstGeom>
        </p:spPr>
      </p:pic>
      <p:pic>
        <p:nvPicPr>
          <p:cNvPr id="285" name="Gráfico 284">
            <a:extLst>
              <a:ext uri="{FF2B5EF4-FFF2-40B4-BE49-F238E27FC236}">
                <a16:creationId xmlns:a16="http://schemas.microsoft.com/office/drawing/2014/main" id="{AE3246C6-4D53-8B5D-8CC7-B8EE65449AD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10154015" y="5131026"/>
            <a:ext cx="169929" cy="169929"/>
          </a:xfrm>
          <a:prstGeom prst="rect">
            <a:avLst/>
          </a:prstGeom>
        </p:spPr>
      </p:pic>
      <p:pic>
        <p:nvPicPr>
          <p:cNvPr id="287" name="Gráfico 286">
            <a:extLst>
              <a:ext uri="{FF2B5EF4-FFF2-40B4-BE49-F238E27FC236}">
                <a16:creationId xmlns:a16="http://schemas.microsoft.com/office/drawing/2014/main" id="{5CC9187D-D955-1F51-F3A4-528A4CF04B2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158"/>
              </a:ext>
            </a:extLst>
          </a:blip>
          <a:stretch>
            <a:fillRect/>
          </a:stretch>
        </p:blipFill>
        <p:spPr>
          <a:xfrm>
            <a:off x="6677430" y="5103411"/>
            <a:ext cx="207691" cy="188810"/>
          </a:xfrm>
          <a:prstGeom prst="rect">
            <a:avLst/>
          </a:prstGeom>
        </p:spPr>
      </p:pic>
      <p:sp>
        <p:nvSpPr>
          <p:cNvPr id="294" name="Título 3">
            <a:extLst>
              <a:ext uri="{FF2B5EF4-FFF2-40B4-BE49-F238E27FC236}">
                <a16:creationId xmlns:a16="http://schemas.microsoft.com/office/drawing/2014/main" id="{9DDF4D97-0BF2-0D9D-1E9E-903F89291BEC}"/>
              </a:ext>
            </a:extLst>
          </p:cNvPr>
          <p:cNvSpPr txBox="1">
            <a:spLocks/>
          </p:cNvSpPr>
          <p:nvPr/>
        </p:nvSpPr>
        <p:spPr>
          <a:xfrm>
            <a:off x="113476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Línea</a:t>
            </a:r>
          </a:p>
        </p:txBody>
      </p:sp>
      <p:sp>
        <p:nvSpPr>
          <p:cNvPr id="295" name="Título 3">
            <a:extLst>
              <a:ext uri="{FF2B5EF4-FFF2-40B4-BE49-F238E27FC236}">
                <a16:creationId xmlns:a16="http://schemas.microsoft.com/office/drawing/2014/main" id="{A7AF04F3-1CA2-9B21-0B95-59FF20B14CF7}"/>
              </a:ext>
            </a:extLst>
          </p:cNvPr>
          <p:cNvSpPr txBox="1">
            <a:spLocks/>
          </p:cNvSpPr>
          <p:nvPr/>
        </p:nvSpPr>
        <p:spPr>
          <a:xfrm>
            <a:off x="665212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bg1">
                    <a:lumMod val="75000"/>
                  </a:schemeClr>
                </a:solidFill>
              </a:rPr>
              <a:t>Relleno</a:t>
            </a:r>
          </a:p>
        </p:txBody>
      </p:sp>
    </p:spTree>
    <p:extLst>
      <p:ext uri="{BB962C8B-B14F-4D97-AF65-F5344CB8AC3E}">
        <p14:creationId xmlns:p14="http://schemas.microsoft.com/office/powerpoint/2010/main" val="1811032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B1EA795-8DCA-23EE-8F66-F3F73F9A46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CO"/>
              <a:t>Objetivo y metodología</a:t>
            </a:r>
          </a:p>
          <a:p>
            <a:r>
              <a:rPr lang="es-CO"/>
              <a:t>Audiencias</a:t>
            </a:r>
          </a:p>
          <a:p>
            <a:r>
              <a:rPr lang="es-CO"/>
              <a:t>Conclusiones</a:t>
            </a:r>
          </a:p>
          <a:p>
            <a:r>
              <a:rPr lang="es-CO"/>
              <a:t>Resultados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872A5736-BC58-BA14-4A38-C3B8AF40E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549276"/>
            <a:ext cx="10801350" cy="717456"/>
          </a:xfrm>
        </p:spPr>
        <p:txBody>
          <a:bodyPr>
            <a:noAutofit/>
          </a:bodyPr>
          <a:lstStyle/>
          <a:p>
            <a:r>
              <a:rPr lang="es-CO"/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3005957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CA9FBB-810B-F063-9CFC-B341E58A0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466B7CE-33B7-1ACB-35A1-00EBD4AB656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CO">
                <a:solidFill>
                  <a:schemeClr val="tx1"/>
                </a:solidFill>
              </a:rPr>
              <a:t>Iconografía secundaria (iconos rojos sobre fondo rosado)</a:t>
            </a:r>
          </a:p>
        </p:txBody>
      </p:sp>
      <p:pic>
        <p:nvPicPr>
          <p:cNvPr id="117" name="Gráfico 116">
            <a:extLst>
              <a:ext uri="{FF2B5EF4-FFF2-40B4-BE49-F238E27FC236}">
                <a16:creationId xmlns:a16="http://schemas.microsoft.com/office/drawing/2014/main" id="{31C7FABD-4664-ACB8-BE0F-6EA4FE70C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4714" y="2012575"/>
            <a:ext cx="318394" cy="318394"/>
          </a:xfrm>
          <a:prstGeom prst="rect">
            <a:avLst/>
          </a:prstGeom>
        </p:spPr>
      </p:pic>
      <p:pic>
        <p:nvPicPr>
          <p:cNvPr id="119" name="Gráfico 118">
            <a:extLst>
              <a:ext uri="{FF2B5EF4-FFF2-40B4-BE49-F238E27FC236}">
                <a16:creationId xmlns:a16="http://schemas.microsoft.com/office/drawing/2014/main" id="{CD81AEC1-5898-6879-47A3-C6647722C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4816" y="3874751"/>
            <a:ext cx="318394" cy="312151"/>
          </a:xfrm>
          <a:prstGeom prst="rect">
            <a:avLst/>
          </a:prstGeom>
        </p:spPr>
      </p:pic>
      <p:pic>
        <p:nvPicPr>
          <p:cNvPr id="121" name="Gráfico 120">
            <a:extLst>
              <a:ext uri="{FF2B5EF4-FFF2-40B4-BE49-F238E27FC236}">
                <a16:creationId xmlns:a16="http://schemas.microsoft.com/office/drawing/2014/main" id="{00E670F2-DF66-06E0-D657-FD383BE388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63025" y="4487914"/>
            <a:ext cx="318394" cy="312151"/>
          </a:xfrm>
          <a:prstGeom prst="rect">
            <a:avLst/>
          </a:prstGeom>
        </p:spPr>
      </p:pic>
      <p:pic>
        <p:nvPicPr>
          <p:cNvPr id="123" name="Gráfico 122">
            <a:extLst>
              <a:ext uri="{FF2B5EF4-FFF2-40B4-BE49-F238E27FC236}">
                <a16:creationId xmlns:a16="http://schemas.microsoft.com/office/drawing/2014/main" id="{2FAF902F-F4B7-F7B8-7358-F59D71C90E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59275" y="3871926"/>
            <a:ext cx="224748" cy="318394"/>
          </a:xfrm>
          <a:prstGeom prst="rect">
            <a:avLst/>
          </a:prstGeom>
        </p:spPr>
      </p:pic>
      <p:pic>
        <p:nvPicPr>
          <p:cNvPr id="125" name="Gráfico 124">
            <a:extLst>
              <a:ext uri="{FF2B5EF4-FFF2-40B4-BE49-F238E27FC236}">
                <a16:creationId xmlns:a16="http://schemas.microsoft.com/office/drawing/2014/main" id="{E78F8D8D-F1FB-B2DF-A962-033D194CA2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10607" y="5113057"/>
            <a:ext cx="187290" cy="206019"/>
          </a:xfrm>
          <a:prstGeom prst="rect">
            <a:avLst/>
          </a:prstGeom>
        </p:spPr>
      </p:pic>
      <p:pic>
        <p:nvPicPr>
          <p:cNvPr id="127" name="Gráfico 126">
            <a:extLst>
              <a:ext uri="{FF2B5EF4-FFF2-40B4-BE49-F238E27FC236}">
                <a16:creationId xmlns:a16="http://schemas.microsoft.com/office/drawing/2014/main" id="{6E7BD461-1C30-F9AF-6A74-4712E658CE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07106" y="4504561"/>
            <a:ext cx="318394" cy="280936"/>
          </a:xfrm>
          <a:prstGeom prst="rect">
            <a:avLst/>
          </a:prstGeom>
        </p:spPr>
      </p:pic>
      <p:pic>
        <p:nvPicPr>
          <p:cNvPr id="129" name="Gráfico 128">
            <a:extLst>
              <a:ext uri="{FF2B5EF4-FFF2-40B4-BE49-F238E27FC236}">
                <a16:creationId xmlns:a16="http://schemas.microsoft.com/office/drawing/2014/main" id="{5231C18D-74ED-845E-0E7B-DCCBDD328A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69119" y="5113817"/>
            <a:ext cx="187290" cy="206019"/>
          </a:xfrm>
          <a:prstGeom prst="rect">
            <a:avLst/>
          </a:prstGeom>
        </p:spPr>
      </p:pic>
      <p:pic>
        <p:nvPicPr>
          <p:cNvPr id="131" name="Gráfico 130">
            <a:extLst>
              <a:ext uri="{FF2B5EF4-FFF2-40B4-BE49-F238E27FC236}">
                <a16:creationId xmlns:a16="http://schemas.microsoft.com/office/drawing/2014/main" id="{E95D29E5-C0D3-7475-5D13-8335F5E06A3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00006" y="5123181"/>
            <a:ext cx="206019" cy="187290"/>
          </a:xfrm>
          <a:prstGeom prst="rect">
            <a:avLst/>
          </a:prstGeom>
        </p:spPr>
      </p:pic>
      <p:pic>
        <p:nvPicPr>
          <p:cNvPr id="133" name="Gráfico 132">
            <a:extLst>
              <a:ext uri="{FF2B5EF4-FFF2-40B4-BE49-F238E27FC236}">
                <a16:creationId xmlns:a16="http://schemas.microsoft.com/office/drawing/2014/main" id="{CE9CBD01-1320-D62B-54C7-EC3EA2D641F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78730" y="4518435"/>
            <a:ext cx="187290" cy="255963"/>
          </a:xfrm>
          <a:prstGeom prst="rect">
            <a:avLst/>
          </a:prstGeom>
        </p:spPr>
      </p:pic>
      <p:pic>
        <p:nvPicPr>
          <p:cNvPr id="135" name="Gráfico 134">
            <a:extLst>
              <a:ext uri="{FF2B5EF4-FFF2-40B4-BE49-F238E27FC236}">
                <a16:creationId xmlns:a16="http://schemas.microsoft.com/office/drawing/2014/main" id="{53E3CDF1-7C08-B15D-3028-5B9DB384F01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38786" y="4555890"/>
            <a:ext cx="255964" cy="187290"/>
          </a:xfrm>
          <a:prstGeom prst="rect">
            <a:avLst/>
          </a:prstGeom>
        </p:spPr>
      </p:pic>
      <p:pic>
        <p:nvPicPr>
          <p:cNvPr id="137" name="Gráfico 136">
            <a:extLst>
              <a:ext uri="{FF2B5EF4-FFF2-40B4-BE49-F238E27FC236}">
                <a16:creationId xmlns:a16="http://schemas.microsoft.com/office/drawing/2014/main" id="{D27A178A-EC3F-43E2-79A3-376AB380851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25949" y="5135681"/>
            <a:ext cx="168561" cy="168561"/>
          </a:xfrm>
          <a:prstGeom prst="rect">
            <a:avLst/>
          </a:prstGeom>
        </p:spPr>
      </p:pic>
      <p:pic>
        <p:nvPicPr>
          <p:cNvPr id="141" name="Gráfico 140">
            <a:extLst>
              <a:ext uri="{FF2B5EF4-FFF2-40B4-BE49-F238E27FC236}">
                <a16:creationId xmlns:a16="http://schemas.microsoft.com/office/drawing/2014/main" id="{460C275E-A996-9054-D8E2-A498CB3DF79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48575" y="5131840"/>
            <a:ext cx="168561" cy="168561"/>
          </a:xfrm>
          <a:prstGeom prst="rect">
            <a:avLst/>
          </a:prstGeom>
        </p:spPr>
      </p:pic>
      <p:pic>
        <p:nvPicPr>
          <p:cNvPr id="143" name="Gráfico 142">
            <a:extLst>
              <a:ext uri="{FF2B5EF4-FFF2-40B4-BE49-F238E27FC236}">
                <a16:creationId xmlns:a16="http://schemas.microsoft.com/office/drawing/2014/main" id="{92707721-38FA-B730-8D83-269F30414FB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627229" y="5139130"/>
            <a:ext cx="168561" cy="168561"/>
          </a:xfrm>
          <a:prstGeom prst="rect">
            <a:avLst/>
          </a:prstGeom>
        </p:spPr>
      </p:pic>
      <p:pic>
        <p:nvPicPr>
          <p:cNvPr id="145" name="Gráfico 144">
            <a:extLst>
              <a:ext uri="{FF2B5EF4-FFF2-40B4-BE49-F238E27FC236}">
                <a16:creationId xmlns:a16="http://schemas.microsoft.com/office/drawing/2014/main" id="{6710CA80-8090-AE1A-A189-096F707CC7B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75852" y="5102013"/>
            <a:ext cx="206019" cy="187290"/>
          </a:xfrm>
          <a:prstGeom prst="rect">
            <a:avLst/>
          </a:prstGeom>
        </p:spPr>
      </p:pic>
      <p:pic>
        <p:nvPicPr>
          <p:cNvPr id="147" name="Gráfico 146">
            <a:extLst>
              <a:ext uri="{FF2B5EF4-FFF2-40B4-BE49-F238E27FC236}">
                <a16:creationId xmlns:a16="http://schemas.microsoft.com/office/drawing/2014/main" id="{28F56DCB-97DC-2F7E-A198-5D4775D6B87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43939" y="4516135"/>
            <a:ext cx="299665" cy="255963"/>
          </a:xfrm>
          <a:prstGeom prst="rect">
            <a:avLst/>
          </a:prstGeom>
        </p:spPr>
      </p:pic>
      <p:pic>
        <p:nvPicPr>
          <p:cNvPr id="149" name="Gráfico 148">
            <a:extLst>
              <a:ext uri="{FF2B5EF4-FFF2-40B4-BE49-F238E27FC236}">
                <a16:creationId xmlns:a16="http://schemas.microsoft.com/office/drawing/2014/main" id="{3FE72D2A-0436-350C-40BB-21F06E85B09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52828" y="3864090"/>
            <a:ext cx="255964" cy="318394"/>
          </a:xfrm>
          <a:prstGeom prst="rect">
            <a:avLst/>
          </a:prstGeom>
        </p:spPr>
      </p:pic>
      <p:pic>
        <p:nvPicPr>
          <p:cNvPr id="151" name="Gráfico 150">
            <a:extLst>
              <a:ext uri="{FF2B5EF4-FFF2-40B4-BE49-F238E27FC236}">
                <a16:creationId xmlns:a16="http://schemas.microsoft.com/office/drawing/2014/main" id="{F10A7C16-62BF-5EFA-FC39-A59CEF46C23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43363" y="3877179"/>
            <a:ext cx="255964" cy="318394"/>
          </a:xfrm>
          <a:prstGeom prst="rect">
            <a:avLst/>
          </a:prstGeom>
        </p:spPr>
      </p:pic>
      <p:pic>
        <p:nvPicPr>
          <p:cNvPr id="153" name="Gráfico 152">
            <a:extLst>
              <a:ext uri="{FF2B5EF4-FFF2-40B4-BE49-F238E27FC236}">
                <a16:creationId xmlns:a16="http://schemas.microsoft.com/office/drawing/2014/main" id="{B12196DE-3070-B00A-46DC-9A8E9CDD385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35258" y="2626938"/>
            <a:ext cx="318394" cy="318394"/>
          </a:xfrm>
          <a:prstGeom prst="rect">
            <a:avLst/>
          </a:prstGeom>
        </p:spPr>
      </p:pic>
      <p:pic>
        <p:nvPicPr>
          <p:cNvPr id="155" name="Gráfico 154">
            <a:extLst>
              <a:ext uri="{FF2B5EF4-FFF2-40B4-BE49-F238E27FC236}">
                <a16:creationId xmlns:a16="http://schemas.microsoft.com/office/drawing/2014/main" id="{C6A11877-A10B-D585-77C1-DAF71EC3F2A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509782" y="3867901"/>
            <a:ext cx="318394" cy="330880"/>
          </a:xfrm>
          <a:prstGeom prst="rect">
            <a:avLst/>
          </a:prstGeom>
        </p:spPr>
      </p:pic>
      <p:pic>
        <p:nvPicPr>
          <p:cNvPr id="157" name="Gráfico 156">
            <a:extLst>
              <a:ext uri="{FF2B5EF4-FFF2-40B4-BE49-F238E27FC236}">
                <a16:creationId xmlns:a16="http://schemas.microsoft.com/office/drawing/2014/main" id="{567CACD3-D60C-8C89-2C1B-3C2EAB19601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208842" y="3240135"/>
            <a:ext cx="318394" cy="318394"/>
          </a:xfrm>
          <a:prstGeom prst="rect">
            <a:avLst/>
          </a:prstGeom>
        </p:spPr>
      </p:pic>
      <p:pic>
        <p:nvPicPr>
          <p:cNvPr id="159" name="Gráfico 158">
            <a:extLst>
              <a:ext uri="{FF2B5EF4-FFF2-40B4-BE49-F238E27FC236}">
                <a16:creationId xmlns:a16="http://schemas.microsoft.com/office/drawing/2014/main" id="{B0296E7B-F0B7-D9B6-75D9-51F6C4114DF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09782" y="3236956"/>
            <a:ext cx="318394" cy="318394"/>
          </a:xfrm>
          <a:prstGeom prst="rect">
            <a:avLst/>
          </a:prstGeom>
        </p:spPr>
      </p:pic>
      <p:pic>
        <p:nvPicPr>
          <p:cNvPr id="161" name="Gráfico 160">
            <a:extLst>
              <a:ext uri="{FF2B5EF4-FFF2-40B4-BE49-F238E27FC236}">
                <a16:creationId xmlns:a16="http://schemas.microsoft.com/office/drawing/2014/main" id="{DFF6BF8F-DC7E-868B-6EA2-62BB73AB9EB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14391" y="2626275"/>
            <a:ext cx="318394" cy="318394"/>
          </a:xfrm>
          <a:prstGeom prst="rect">
            <a:avLst/>
          </a:prstGeom>
        </p:spPr>
      </p:pic>
      <p:pic>
        <p:nvPicPr>
          <p:cNvPr id="163" name="Gráfico 162">
            <a:extLst>
              <a:ext uri="{FF2B5EF4-FFF2-40B4-BE49-F238E27FC236}">
                <a16:creationId xmlns:a16="http://schemas.microsoft.com/office/drawing/2014/main" id="{7F105DFD-6FA5-609A-5B14-E564B8C04DF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105718" y="3243632"/>
            <a:ext cx="330880" cy="312151"/>
          </a:xfrm>
          <a:prstGeom prst="rect">
            <a:avLst/>
          </a:prstGeom>
        </p:spPr>
      </p:pic>
      <p:pic>
        <p:nvPicPr>
          <p:cNvPr id="165" name="Gráfico 164">
            <a:extLst>
              <a:ext uri="{FF2B5EF4-FFF2-40B4-BE49-F238E27FC236}">
                <a16:creationId xmlns:a16="http://schemas.microsoft.com/office/drawing/2014/main" id="{BF0E038E-029C-B878-0A52-9044EE1B5E6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438016" y="3240074"/>
            <a:ext cx="368338" cy="318394"/>
          </a:xfrm>
          <a:prstGeom prst="rect">
            <a:avLst/>
          </a:prstGeom>
        </p:spPr>
      </p:pic>
      <p:pic>
        <p:nvPicPr>
          <p:cNvPr id="167" name="Gráfico 166">
            <a:extLst>
              <a:ext uri="{FF2B5EF4-FFF2-40B4-BE49-F238E27FC236}">
                <a16:creationId xmlns:a16="http://schemas.microsoft.com/office/drawing/2014/main" id="{591789AE-4143-7572-4239-210C2F287C9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808677" y="3239045"/>
            <a:ext cx="318394" cy="312151"/>
          </a:xfrm>
          <a:prstGeom prst="rect">
            <a:avLst/>
          </a:prstGeom>
        </p:spPr>
      </p:pic>
      <p:pic>
        <p:nvPicPr>
          <p:cNvPr id="169" name="Gráfico 168">
            <a:extLst>
              <a:ext uri="{FF2B5EF4-FFF2-40B4-BE49-F238E27FC236}">
                <a16:creationId xmlns:a16="http://schemas.microsoft.com/office/drawing/2014/main" id="{315270C2-75DC-547B-76BB-5E9B5EBC0EF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18737" y="3251598"/>
            <a:ext cx="318394" cy="318394"/>
          </a:xfrm>
          <a:prstGeom prst="rect">
            <a:avLst/>
          </a:prstGeom>
        </p:spPr>
      </p:pic>
      <p:pic>
        <p:nvPicPr>
          <p:cNvPr id="171" name="Gráfico 170">
            <a:extLst>
              <a:ext uri="{FF2B5EF4-FFF2-40B4-BE49-F238E27FC236}">
                <a16:creationId xmlns:a16="http://schemas.microsoft.com/office/drawing/2014/main" id="{FBF83CA1-3117-71D0-94B2-0607B06CD37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07921" y="2626874"/>
            <a:ext cx="318394" cy="318394"/>
          </a:xfrm>
          <a:prstGeom prst="rect">
            <a:avLst/>
          </a:prstGeom>
        </p:spPr>
      </p:pic>
      <p:pic>
        <p:nvPicPr>
          <p:cNvPr id="173" name="Gráfico 172">
            <a:extLst>
              <a:ext uri="{FF2B5EF4-FFF2-40B4-BE49-F238E27FC236}">
                <a16:creationId xmlns:a16="http://schemas.microsoft.com/office/drawing/2014/main" id="{EDAB4688-8D1B-7C58-C93D-2C4DB37B03BE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19665" y="2633557"/>
            <a:ext cx="318394" cy="318394"/>
          </a:xfrm>
          <a:prstGeom prst="rect">
            <a:avLst/>
          </a:prstGeom>
        </p:spPr>
      </p:pic>
      <p:pic>
        <p:nvPicPr>
          <p:cNvPr id="175" name="Gráfico 174">
            <a:extLst>
              <a:ext uri="{FF2B5EF4-FFF2-40B4-BE49-F238E27FC236}">
                <a16:creationId xmlns:a16="http://schemas.microsoft.com/office/drawing/2014/main" id="{21EAA363-F3F1-8B84-BC52-128A5734823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07106" y="2626874"/>
            <a:ext cx="318394" cy="318394"/>
          </a:xfrm>
          <a:prstGeom prst="rect">
            <a:avLst/>
          </a:prstGeom>
        </p:spPr>
      </p:pic>
      <p:pic>
        <p:nvPicPr>
          <p:cNvPr id="177" name="Gráfico 176">
            <a:extLst>
              <a:ext uri="{FF2B5EF4-FFF2-40B4-BE49-F238E27FC236}">
                <a16:creationId xmlns:a16="http://schemas.microsoft.com/office/drawing/2014/main" id="{61380B92-2F2A-5FAF-C4D3-2A81753BC39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807903" y="2631824"/>
            <a:ext cx="318394" cy="318394"/>
          </a:xfrm>
          <a:prstGeom prst="rect">
            <a:avLst/>
          </a:prstGeom>
        </p:spPr>
      </p:pic>
      <p:pic>
        <p:nvPicPr>
          <p:cNvPr id="179" name="Gráfico 178">
            <a:extLst>
              <a:ext uri="{FF2B5EF4-FFF2-40B4-BE49-F238E27FC236}">
                <a16:creationId xmlns:a16="http://schemas.microsoft.com/office/drawing/2014/main" id="{C01044B5-5FDE-5AD6-38F2-E44319880C9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461872" y="2628009"/>
            <a:ext cx="318394" cy="318394"/>
          </a:xfrm>
          <a:prstGeom prst="rect">
            <a:avLst/>
          </a:prstGeom>
        </p:spPr>
      </p:pic>
      <p:pic>
        <p:nvPicPr>
          <p:cNvPr id="181" name="Gráfico 180">
            <a:extLst>
              <a:ext uri="{FF2B5EF4-FFF2-40B4-BE49-F238E27FC236}">
                <a16:creationId xmlns:a16="http://schemas.microsoft.com/office/drawing/2014/main" id="{F9FB1E18-EE68-6A65-3BC4-A1FD3D0479F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28370" y="2012658"/>
            <a:ext cx="312151" cy="318394"/>
          </a:xfrm>
          <a:prstGeom prst="rect">
            <a:avLst/>
          </a:prstGeom>
        </p:spPr>
      </p:pic>
      <p:pic>
        <p:nvPicPr>
          <p:cNvPr id="183" name="Gráfico 182">
            <a:extLst>
              <a:ext uri="{FF2B5EF4-FFF2-40B4-BE49-F238E27FC236}">
                <a16:creationId xmlns:a16="http://schemas.microsoft.com/office/drawing/2014/main" id="{B2408484-E4B4-D251-A82F-5262227A929E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812430" y="2020570"/>
            <a:ext cx="312151" cy="312151"/>
          </a:xfrm>
          <a:prstGeom prst="rect">
            <a:avLst/>
          </a:prstGeom>
        </p:spPr>
      </p:pic>
      <p:pic>
        <p:nvPicPr>
          <p:cNvPr id="185" name="Gráfico 184">
            <a:extLst>
              <a:ext uri="{FF2B5EF4-FFF2-40B4-BE49-F238E27FC236}">
                <a16:creationId xmlns:a16="http://schemas.microsoft.com/office/drawing/2014/main" id="{444A1CAB-4C8E-8154-4774-0FC35183F5C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123550" y="2015995"/>
            <a:ext cx="318394" cy="318394"/>
          </a:xfrm>
          <a:prstGeom prst="rect">
            <a:avLst/>
          </a:prstGeom>
        </p:spPr>
      </p:pic>
      <p:pic>
        <p:nvPicPr>
          <p:cNvPr id="187" name="Gráfico 186">
            <a:extLst>
              <a:ext uri="{FF2B5EF4-FFF2-40B4-BE49-F238E27FC236}">
                <a16:creationId xmlns:a16="http://schemas.microsoft.com/office/drawing/2014/main" id="{F33640B9-4F73-EA91-501E-3DD4A9436A0F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840783" y="4516003"/>
            <a:ext cx="255964" cy="255963"/>
          </a:xfrm>
          <a:prstGeom prst="rect">
            <a:avLst/>
          </a:prstGeom>
        </p:spPr>
      </p:pic>
      <p:pic>
        <p:nvPicPr>
          <p:cNvPr id="189" name="Gráfico 188">
            <a:extLst>
              <a:ext uri="{FF2B5EF4-FFF2-40B4-BE49-F238E27FC236}">
                <a16:creationId xmlns:a16="http://schemas.microsoft.com/office/drawing/2014/main" id="{9718DC8A-33C0-2D81-BD7C-22425F729CE3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51954" y="4493809"/>
            <a:ext cx="255964" cy="318394"/>
          </a:xfrm>
          <a:prstGeom prst="rect">
            <a:avLst/>
          </a:prstGeom>
        </p:spPr>
      </p:pic>
      <p:pic>
        <p:nvPicPr>
          <p:cNvPr id="191" name="Gráfico 190">
            <a:extLst>
              <a:ext uri="{FF2B5EF4-FFF2-40B4-BE49-F238E27FC236}">
                <a16:creationId xmlns:a16="http://schemas.microsoft.com/office/drawing/2014/main" id="{0B8E1F58-D9EC-F727-8B2B-2B254E4AF00C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212325" y="3869884"/>
            <a:ext cx="318394" cy="318394"/>
          </a:xfrm>
          <a:prstGeom prst="rect">
            <a:avLst/>
          </a:prstGeom>
        </p:spPr>
      </p:pic>
      <p:pic>
        <p:nvPicPr>
          <p:cNvPr id="193" name="Gráfico 192">
            <a:extLst>
              <a:ext uri="{FF2B5EF4-FFF2-40B4-BE49-F238E27FC236}">
                <a16:creationId xmlns:a16="http://schemas.microsoft.com/office/drawing/2014/main" id="{5795B71D-8691-A6A3-C895-54745E32A8E4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44953" y="3902932"/>
            <a:ext cx="355852" cy="249720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7CF9600B-F1B6-6B17-E579-E140040C7B78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206001" y="2006931"/>
            <a:ext cx="312151" cy="324637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65E1E937-DF70-B8E6-40AA-AC02E968309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497425" y="2015471"/>
            <a:ext cx="255964" cy="318394"/>
          </a:xfrm>
          <a:prstGeom prst="rect">
            <a:avLst/>
          </a:prstGeom>
        </p:spPr>
      </p:pic>
      <p:pic>
        <p:nvPicPr>
          <p:cNvPr id="199" name="Gráfico 198">
            <a:extLst>
              <a:ext uri="{FF2B5EF4-FFF2-40B4-BE49-F238E27FC236}">
                <a16:creationId xmlns:a16="http://schemas.microsoft.com/office/drawing/2014/main" id="{4750168A-AD4A-3061-407D-A44E575F52C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839159" y="3234949"/>
            <a:ext cx="312151" cy="318394"/>
          </a:xfrm>
          <a:prstGeom prst="rect">
            <a:avLst/>
          </a:prstGeom>
        </p:spPr>
      </p:pic>
      <p:pic>
        <p:nvPicPr>
          <p:cNvPr id="201" name="Gráfico 200">
            <a:extLst>
              <a:ext uri="{FF2B5EF4-FFF2-40B4-BE49-F238E27FC236}">
                <a16:creationId xmlns:a16="http://schemas.microsoft.com/office/drawing/2014/main" id="{C40FA28F-39CE-39CC-E72A-BD381B9173E0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3823479" y="2030922"/>
            <a:ext cx="318394" cy="280936"/>
          </a:xfrm>
          <a:prstGeom prst="rect">
            <a:avLst/>
          </a:prstGeom>
        </p:spPr>
      </p:pic>
      <p:pic>
        <p:nvPicPr>
          <p:cNvPr id="203" name="Gráfico 202">
            <a:extLst>
              <a:ext uri="{FF2B5EF4-FFF2-40B4-BE49-F238E27FC236}">
                <a16:creationId xmlns:a16="http://schemas.microsoft.com/office/drawing/2014/main" id="{D51A76E4-2A76-A6E5-D1D1-2EECF15FE486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52261" y="3857264"/>
            <a:ext cx="258041" cy="320976"/>
          </a:xfrm>
          <a:prstGeom prst="rect">
            <a:avLst/>
          </a:prstGeom>
        </p:spPr>
      </p:pic>
      <p:pic>
        <p:nvPicPr>
          <p:cNvPr id="205" name="Gráfico 204">
            <a:extLst>
              <a:ext uri="{FF2B5EF4-FFF2-40B4-BE49-F238E27FC236}">
                <a16:creationId xmlns:a16="http://schemas.microsoft.com/office/drawing/2014/main" id="{5AB9281B-3780-AA0A-03A0-4AEB9E7EE3A0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348297" y="3862237"/>
            <a:ext cx="258041" cy="320976"/>
          </a:xfrm>
          <a:prstGeom prst="rect">
            <a:avLst/>
          </a:prstGeom>
        </p:spPr>
      </p:pic>
      <p:pic>
        <p:nvPicPr>
          <p:cNvPr id="207" name="Gráfico 206">
            <a:extLst>
              <a:ext uri="{FF2B5EF4-FFF2-40B4-BE49-F238E27FC236}">
                <a16:creationId xmlns:a16="http://schemas.microsoft.com/office/drawing/2014/main" id="{D5E33378-2CF5-AC80-6256-CBB809A5182E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971787" y="4482460"/>
            <a:ext cx="320978" cy="314682"/>
          </a:xfrm>
          <a:prstGeom prst="rect">
            <a:avLst/>
          </a:prstGeom>
        </p:spPr>
      </p:pic>
      <p:pic>
        <p:nvPicPr>
          <p:cNvPr id="209" name="Gráfico 208">
            <a:extLst>
              <a:ext uri="{FF2B5EF4-FFF2-40B4-BE49-F238E27FC236}">
                <a16:creationId xmlns:a16="http://schemas.microsoft.com/office/drawing/2014/main" id="{AEF99E8C-3BD0-9E35-1C55-2EAF91E30A19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20793" y="3234208"/>
            <a:ext cx="320978" cy="320976"/>
          </a:xfrm>
          <a:prstGeom prst="rect">
            <a:avLst/>
          </a:prstGeom>
        </p:spPr>
      </p:pic>
      <p:pic>
        <p:nvPicPr>
          <p:cNvPr id="211" name="Gráfico 210">
            <a:extLst>
              <a:ext uri="{FF2B5EF4-FFF2-40B4-BE49-F238E27FC236}">
                <a16:creationId xmlns:a16="http://schemas.microsoft.com/office/drawing/2014/main" id="{6EDD35BF-C67B-C4FB-E02B-E04D8BAD4B2A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645175" y="1988098"/>
            <a:ext cx="320978" cy="320976"/>
          </a:xfrm>
          <a:prstGeom prst="rect">
            <a:avLst/>
          </a:prstGeom>
        </p:spPr>
      </p:pic>
      <p:pic>
        <p:nvPicPr>
          <p:cNvPr id="213" name="Gráfico 212">
            <a:extLst>
              <a:ext uri="{FF2B5EF4-FFF2-40B4-BE49-F238E27FC236}">
                <a16:creationId xmlns:a16="http://schemas.microsoft.com/office/drawing/2014/main" id="{C63ED4E6-A5C4-D96C-1F14-FC68CA046C7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9357583" y="2607114"/>
            <a:ext cx="320978" cy="320976"/>
          </a:xfrm>
          <a:prstGeom prst="rect">
            <a:avLst/>
          </a:prstGeom>
        </p:spPr>
      </p:pic>
      <p:pic>
        <p:nvPicPr>
          <p:cNvPr id="215" name="Gráfico 214">
            <a:extLst>
              <a:ext uri="{FF2B5EF4-FFF2-40B4-BE49-F238E27FC236}">
                <a16:creationId xmlns:a16="http://schemas.microsoft.com/office/drawing/2014/main" id="{8508042D-7375-74C0-7BDD-B7E5F488DBF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009192" y="1988098"/>
            <a:ext cx="258041" cy="320976"/>
          </a:xfrm>
          <a:prstGeom prst="rect">
            <a:avLst/>
          </a:prstGeom>
        </p:spPr>
      </p:pic>
      <p:pic>
        <p:nvPicPr>
          <p:cNvPr id="217" name="Gráfico 216">
            <a:extLst>
              <a:ext uri="{FF2B5EF4-FFF2-40B4-BE49-F238E27FC236}">
                <a16:creationId xmlns:a16="http://schemas.microsoft.com/office/drawing/2014/main" id="{7697111C-ED5C-CA6B-33DB-7440DCEA8B23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43015" y="1988098"/>
            <a:ext cx="320978" cy="320976"/>
          </a:xfrm>
          <a:prstGeom prst="rect">
            <a:avLst/>
          </a:prstGeom>
        </p:spPr>
      </p:pic>
      <p:pic>
        <p:nvPicPr>
          <p:cNvPr id="219" name="Gráfico 218">
            <a:extLst>
              <a:ext uri="{FF2B5EF4-FFF2-40B4-BE49-F238E27FC236}">
                <a16:creationId xmlns:a16="http://schemas.microsoft.com/office/drawing/2014/main" id="{825D5BBF-5624-C5FB-BC8E-E8C4A2B52B11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357583" y="3862237"/>
            <a:ext cx="320978" cy="320976"/>
          </a:xfrm>
          <a:prstGeom prst="rect">
            <a:avLst/>
          </a:prstGeom>
        </p:spPr>
      </p:pic>
      <p:pic>
        <p:nvPicPr>
          <p:cNvPr id="221" name="Gráfico 220">
            <a:extLst>
              <a:ext uri="{FF2B5EF4-FFF2-40B4-BE49-F238E27FC236}">
                <a16:creationId xmlns:a16="http://schemas.microsoft.com/office/drawing/2014/main" id="{FC21E0B7-219E-CD68-122F-CE9A7EAC1A68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671304" y="3862237"/>
            <a:ext cx="226573" cy="320976"/>
          </a:xfrm>
          <a:prstGeom prst="rect">
            <a:avLst/>
          </a:prstGeom>
        </p:spPr>
      </p:pic>
      <p:pic>
        <p:nvPicPr>
          <p:cNvPr id="223" name="Gráfico 222">
            <a:extLst>
              <a:ext uri="{FF2B5EF4-FFF2-40B4-BE49-F238E27FC236}">
                <a16:creationId xmlns:a16="http://schemas.microsoft.com/office/drawing/2014/main" id="{31104639-38AD-1635-4EAF-2625BC7F7FE3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037948" y="3855943"/>
            <a:ext cx="320978" cy="333563"/>
          </a:xfrm>
          <a:prstGeom prst="rect">
            <a:avLst/>
          </a:prstGeom>
        </p:spPr>
      </p:pic>
      <p:pic>
        <p:nvPicPr>
          <p:cNvPr id="225" name="Gráfico 224">
            <a:extLst>
              <a:ext uri="{FF2B5EF4-FFF2-40B4-BE49-F238E27FC236}">
                <a16:creationId xmlns:a16="http://schemas.microsoft.com/office/drawing/2014/main" id="{5215E22D-3320-0433-CE94-9801F53B875D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744488" y="3221611"/>
            <a:ext cx="320978" cy="320976"/>
          </a:xfrm>
          <a:prstGeom prst="rect">
            <a:avLst/>
          </a:prstGeom>
        </p:spPr>
      </p:pic>
      <p:pic>
        <p:nvPicPr>
          <p:cNvPr id="227" name="Gráfico 226">
            <a:extLst>
              <a:ext uri="{FF2B5EF4-FFF2-40B4-BE49-F238E27FC236}">
                <a16:creationId xmlns:a16="http://schemas.microsoft.com/office/drawing/2014/main" id="{D450B69F-A57D-EDA9-DA93-5F2B189254A9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37948" y="3221611"/>
            <a:ext cx="320978" cy="320976"/>
          </a:xfrm>
          <a:prstGeom prst="rect">
            <a:avLst/>
          </a:prstGeom>
        </p:spPr>
      </p:pic>
      <p:pic>
        <p:nvPicPr>
          <p:cNvPr id="229" name="Gráfico 228">
            <a:extLst>
              <a:ext uri="{FF2B5EF4-FFF2-40B4-BE49-F238E27FC236}">
                <a16:creationId xmlns:a16="http://schemas.microsoft.com/office/drawing/2014/main" id="{EC733989-E873-51D6-87D3-640BF05A8C69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360729" y="3221611"/>
            <a:ext cx="314684" cy="320976"/>
          </a:xfrm>
          <a:prstGeom prst="rect">
            <a:avLst/>
          </a:prstGeom>
        </p:spPr>
      </p:pic>
      <p:pic>
        <p:nvPicPr>
          <p:cNvPr id="231" name="Gráfico 230">
            <a:extLst>
              <a:ext uri="{FF2B5EF4-FFF2-40B4-BE49-F238E27FC236}">
                <a16:creationId xmlns:a16="http://schemas.microsoft.com/office/drawing/2014/main" id="{6B6634C9-41A2-8D74-A2B9-96714D623C38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0744488" y="2607114"/>
            <a:ext cx="320978" cy="320976"/>
          </a:xfrm>
          <a:prstGeom prst="rect">
            <a:avLst/>
          </a:prstGeom>
        </p:spPr>
      </p:pic>
      <p:pic>
        <p:nvPicPr>
          <p:cNvPr id="233" name="Gráfico 232">
            <a:extLst>
              <a:ext uri="{FF2B5EF4-FFF2-40B4-BE49-F238E27FC236}">
                <a16:creationId xmlns:a16="http://schemas.microsoft.com/office/drawing/2014/main" id="{BDA7E472-E612-5A0C-751A-4ADCA691F5A5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8617807" y="3224758"/>
            <a:ext cx="333565" cy="314682"/>
          </a:xfrm>
          <a:prstGeom prst="rect">
            <a:avLst/>
          </a:prstGeom>
        </p:spPr>
      </p:pic>
      <p:pic>
        <p:nvPicPr>
          <p:cNvPr id="235" name="Gráfico 234">
            <a:extLst>
              <a:ext uri="{FF2B5EF4-FFF2-40B4-BE49-F238E27FC236}">
                <a16:creationId xmlns:a16="http://schemas.microsoft.com/office/drawing/2014/main" id="{540B5A99-9B21-4E54-00EC-280E6BB0650B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946612" y="3221611"/>
            <a:ext cx="371327" cy="320976"/>
          </a:xfrm>
          <a:prstGeom prst="rect">
            <a:avLst/>
          </a:prstGeom>
        </p:spPr>
      </p:pic>
      <p:pic>
        <p:nvPicPr>
          <p:cNvPr id="237" name="Gráfico 236">
            <a:extLst>
              <a:ext uri="{FF2B5EF4-FFF2-40B4-BE49-F238E27FC236}">
                <a16:creationId xmlns:a16="http://schemas.microsoft.com/office/drawing/2014/main" id="{76C01658-D272-D023-1D9E-8B6F22E02625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7316829" y="3224758"/>
            <a:ext cx="320978" cy="314682"/>
          </a:xfrm>
          <a:prstGeom prst="rect">
            <a:avLst/>
          </a:prstGeom>
        </p:spPr>
      </p:pic>
      <p:pic>
        <p:nvPicPr>
          <p:cNvPr id="239" name="Gráfico 238">
            <a:extLst>
              <a:ext uri="{FF2B5EF4-FFF2-40B4-BE49-F238E27FC236}">
                <a16:creationId xmlns:a16="http://schemas.microsoft.com/office/drawing/2014/main" id="{CCEF1954-1E9B-AD23-DE73-778ECBA1FCE1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0037948" y="2607114"/>
            <a:ext cx="320978" cy="320976"/>
          </a:xfrm>
          <a:prstGeom prst="rect">
            <a:avLst/>
          </a:prstGeom>
        </p:spPr>
      </p:pic>
      <p:pic>
        <p:nvPicPr>
          <p:cNvPr id="241" name="Gráfico 240">
            <a:extLst>
              <a:ext uri="{FF2B5EF4-FFF2-40B4-BE49-F238E27FC236}">
                <a16:creationId xmlns:a16="http://schemas.microsoft.com/office/drawing/2014/main" id="{46F92F83-9951-75DA-60B5-1EEDF56EDC3B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793" y="2611153"/>
            <a:ext cx="320978" cy="320976"/>
          </a:xfrm>
          <a:prstGeom prst="rect">
            <a:avLst/>
          </a:prstGeom>
        </p:spPr>
      </p:pic>
      <p:pic>
        <p:nvPicPr>
          <p:cNvPr id="243" name="Gráfico 242">
            <a:extLst>
              <a:ext uri="{FF2B5EF4-FFF2-40B4-BE49-F238E27FC236}">
                <a16:creationId xmlns:a16="http://schemas.microsoft.com/office/drawing/2014/main" id="{81045865-A622-FC7A-419F-4F7F06DD1FEB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624101" y="2607114"/>
            <a:ext cx="320978" cy="320976"/>
          </a:xfrm>
          <a:prstGeom prst="rect">
            <a:avLst/>
          </a:prstGeom>
        </p:spPr>
      </p:pic>
      <p:pic>
        <p:nvPicPr>
          <p:cNvPr id="245" name="Gráfico 244">
            <a:extLst>
              <a:ext uri="{FF2B5EF4-FFF2-40B4-BE49-F238E27FC236}">
                <a16:creationId xmlns:a16="http://schemas.microsoft.com/office/drawing/2014/main" id="{1440F0A5-FE0C-546B-3C8F-565429DA7C3A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316829" y="2607114"/>
            <a:ext cx="320978" cy="320976"/>
          </a:xfrm>
          <a:prstGeom prst="rect">
            <a:avLst/>
          </a:prstGeom>
        </p:spPr>
      </p:pic>
      <p:pic>
        <p:nvPicPr>
          <p:cNvPr id="247" name="Gráfico 246">
            <a:extLst>
              <a:ext uri="{FF2B5EF4-FFF2-40B4-BE49-F238E27FC236}">
                <a16:creationId xmlns:a16="http://schemas.microsoft.com/office/drawing/2014/main" id="{6B61D0E7-70D9-ABE2-0D68-9333B40821FF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971787" y="2607114"/>
            <a:ext cx="320978" cy="320976"/>
          </a:xfrm>
          <a:prstGeom prst="rect">
            <a:avLst/>
          </a:prstGeom>
        </p:spPr>
      </p:pic>
      <p:pic>
        <p:nvPicPr>
          <p:cNvPr id="249" name="Gráfico 248">
            <a:extLst>
              <a:ext uri="{FF2B5EF4-FFF2-40B4-BE49-F238E27FC236}">
                <a16:creationId xmlns:a16="http://schemas.microsoft.com/office/drawing/2014/main" id="{FE8799C1-9691-CEAC-94FE-1836B2B9665B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23940" y="1988098"/>
            <a:ext cx="314684" cy="320976"/>
          </a:xfrm>
          <a:prstGeom prst="rect">
            <a:avLst/>
          </a:prstGeom>
        </p:spPr>
      </p:pic>
      <p:pic>
        <p:nvPicPr>
          <p:cNvPr id="251" name="Gráfico 250">
            <a:extLst>
              <a:ext uri="{FF2B5EF4-FFF2-40B4-BE49-F238E27FC236}">
                <a16:creationId xmlns:a16="http://schemas.microsoft.com/office/drawing/2014/main" id="{B14E72A0-7099-DBD9-8022-913746EF3534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316566" y="1991245"/>
            <a:ext cx="314684" cy="314682"/>
          </a:xfrm>
          <a:prstGeom prst="rect">
            <a:avLst/>
          </a:prstGeom>
        </p:spPr>
      </p:pic>
      <p:pic>
        <p:nvPicPr>
          <p:cNvPr id="253" name="Gráfico 252">
            <a:extLst>
              <a:ext uri="{FF2B5EF4-FFF2-40B4-BE49-F238E27FC236}">
                <a16:creationId xmlns:a16="http://schemas.microsoft.com/office/drawing/2014/main" id="{EFAC34E5-D874-2492-BDDB-AA45E4900342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348297" y="4510781"/>
            <a:ext cx="258041" cy="258039"/>
          </a:xfrm>
          <a:prstGeom prst="rect">
            <a:avLst/>
          </a:prstGeom>
        </p:spPr>
      </p:pic>
      <p:pic>
        <p:nvPicPr>
          <p:cNvPr id="255" name="Gráfico 254">
            <a:extLst>
              <a:ext uri="{FF2B5EF4-FFF2-40B4-BE49-F238E27FC236}">
                <a16:creationId xmlns:a16="http://schemas.microsoft.com/office/drawing/2014/main" id="{68594225-6428-D7D9-9838-EF313DAC2F8B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652261" y="4480319"/>
            <a:ext cx="258041" cy="320976"/>
          </a:xfrm>
          <a:prstGeom prst="rect">
            <a:avLst/>
          </a:prstGeom>
        </p:spPr>
      </p:pic>
      <p:pic>
        <p:nvPicPr>
          <p:cNvPr id="257" name="Gráfico 256">
            <a:extLst>
              <a:ext uri="{FF2B5EF4-FFF2-40B4-BE49-F238E27FC236}">
                <a16:creationId xmlns:a16="http://schemas.microsoft.com/office/drawing/2014/main" id="{BC8937B5-EE52-8487-09CC-6F2C63BA558D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744488" y="3862237"/>
            <a:ext cx="320978" cy="320976"/>
          </a:xfrm>
          <a:prstGeom prst="rect">
            <a:avLst/>
          </a:prstGeom>
        </p:spPr>
      </p:pic>
      <p:pic>
        <p:nvPicPr>
          <p:cNvPr id="259" name="Gráfico 258">
            <a:extLst>
              <a:ext uri="{FF2B5EF4-FFF2-40B4-BE49-F238E27FC236}">
                <a16:creationId xmlns:a16="http://schemas.microsoft.com/office/drawing/2014/main" id="{D82D8238-1C9E-F865-8888-6301C322C6A9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940319" y="3896852"/>
            <a:ext cx="383915" cy="251746"/>
          </a:xfrm>
          <a:prstGeom prst="rect">
            <a:avLst/>
          </a:prstGeom>
        </p:spPr>
      </p:pic>
      <p:pic>
        <p:nvPicPr>
          <p:cNvPr id="261" name="Gráfico 260">
            <a:extLst>
              <a:ext uri="{FF2B5EF4-FFF2-40B4-BE49-F238E27FC236}">
                <a16:creationId xmlns:a16="http://schemas.microsoft.com/office/drawing/2014/main" id="{1B708B7A-C0D0-3B90-2E0C-83D40BAEEC19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0741935" y="1984951"/>
            <a:ext cx="314684" cy="327269"/>
          </a:xfrm>
          <a:prstGeom prst="rect">
            <a:avLst/>
          </a:prstGeom>
        </p:spPr>
      </p:pic>
      <p:pic>
        <p:nvPicPr>
          <p:cNvPr id="263" name="Gráfico 262">
            <a:extLst>
              <a:ext uri="{FF2B5EF4-FFF2-40B4-BE49-F238E27FC236}">
                <a16:creationId xmlns:a16="http://schemas.microsoft.com/office/drawing/2014/main" id="{7517C39C-9DA4-7F43-02AA-DE8E7F917332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344095" y="2006979"/>
            <a:ext cx="320978" cy="283214"/>
          </a:xfrm>
          <a:prstGeom prst="rect">
            <a:avLst/>
          </a:prstGeom>
        </p:spPr>
      </p:pic>
      <p:pic>
        <p:nvPicPr>
          <p:cNvPr id="265" name="Gráfico 264">
            <a:extLst>
              <a:ext uri="{FF2B5EF4-FFF2-40B4-BE49-F238E27FC236}">
                <a16:creationId xmlns:a16="http://schemas.microsoft.com/office/drawing/2014/main" id="{DEA5EF29-AF74-2E7C-DD68-DBB3281645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48"/>
              </a:ext>
            </a:extLst>
          </a:blip>
          <a:stretch>
            <a:fillRect/>
          </a:stretch>
        </p:blipFill>
        <p:spPr>
          <a:xfrm>
            <a:off x="8624101" y="4498194"/>
            <a:ext cx="320978" cy="283214"/>
          </a:xfrm>
          <a:prstGeom prst="rect">
            <a:avLst/>
          </a:prstGeom>
        </p:spPr>
      </p:pic>
      <p:pic>
        <p:nvPicPr>
          <p:cNvPr id="267" name="Gráfico 266">
            <a:extLst>
              <a:ext uri="{FF2B5EF4-FFF2-40B4-BE49-F238E27FC236}">
                <a16:creationId xmlns:a16="http://schemas.microsoft.com/office/drawing/2014/main" id="{724CAA88-A390-88D9-DF78-830596AB4A8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0810572" y="4510781"/>
            <a:ext cx="188810" cy="258039"/>
          </a:xfrm>
          <a:prstGeom prst="rect">
            <a:avLst/>
          </a:prstGeom>
        </p:spPr>
      </p:pic>
      <p:pic>
        <p:nvPicPr>
          <p:cNvPr id="269" name="Gráfico 268">
            <a:extLst>
              <a:ext uri="{FF2B5EF4-FFF2-40B4-BE49-F238E27FC236}">
                <a16:creationId xmlns:a16="http://schemas.microsoft.com/office/drawing/2014/main" id="{CF3E2813-5A00-2728-DE6F-7B7559F2E32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150"/>
              </a:ext>
            </a:extLst>
          </a:blip>
          <a:stretch>
            <a:fillRect/>
          </a:stretch>
        </p:blipFill>
        <p:spPr>
          <a:xfrm>
            <a:off x="10069417" y="4545396"/>
            <a:ext cx="258041" cy="188809"/>
          </a:xfrm>
          <a:prstGeom prst="rect">
            <a:avLst/>
          </a:prstGeom>
        </p:spPr>
      </p:pic>
      <p:pic>
        <p:nvPicPr>
          <p:cNvPr id="271" name="Gráfico 270">
            <a:extLst>
              <a:ext uri="{FF2B5EF4-FFF2-40B4-BE49-F238E27FC236}">
                <a16:creationId xmlns:a16="http://schemas.microsoft.com/office/drawing/2014/main" id="{2C1B59F2-2A8F-0E8F-93B9-12D4DC932ED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367023" y="4510781"/>
            <a:ext cx="302097" cy="258039"/>
          </a:xfrm>
          <a:prstGeom prst="rect">
            <a:avLst/>
          </a:prstGeom>
        </p:spPr>
      </p:pic>
      <p:pic>
        <p:nvPicPr>
          <p:cNvPr id="273" name="Gráfico 272">
            <a:extLst>
              <a:ext uri="{FF2B5EF4-FFF2-40B4-BE49-F238E27FC236}">
                <a16:creationId xmlns:a16="http://schemas.microsoft.com/office/drawing/2014/main" id="{D0B5132F-AE17-8084-2415-02C7979D38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52"/>
              </a:ext>
            </a:extLst>
          </a:blip>
          <a:stretch>
            <a:fillRect/>
          </a:stretch>
        </p:blipFill>
        <p:spPr>
          <a:xfrm>
            <a:off x="8730737" y="5112106"/>
            <a:ext cx="188810" cy="207690"/>
          </a:xfrm>
          <a:prstGeom prst="rect">
            <a:avLst/>
          </a:prstGeom>
        </p:spPr>
      </p:pic>
      <p:pic>
        <p:nvPicPr>
          <p:cNvPr id="275" name="Gráfico 274">
            <a:extLst>
              <a:ext uri="{FF2B5EF4-FFF2-40B4-BE49-F238E27FC236}">
                <a16:creationId xmlns:a16="http://schemas.microsoft.com/office/drawing/2014/main" id="{2BE81CA1-EBAA-C0B6-3839-715543EFDC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8078423" y="5112106"/>
            <a:ext cx="188810" cy="207690"/>
          </a:xfrm>
          <a:prstGeom prst="rect">
            <a:avLst/>
          </a:prstGeom>
        </p:spPr>
      </p:pic>
      <p:pic>
        <p:nvPicPr>
          <p:cNvPr id="277" name="Gráfico 276">
            <a:extLst>
              <a:ext uri="{FF2B5EF4-FFF2-40B4-BE49-F238E27FC236}">
                <a16:creationId xmlns:a16="http://schemas.microsoft.com/office/drawing/2014/main" id="{32428BB7-A590-B9BD-110E-3702B7ED35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54"/>
              </a:ext>
            </a:extLst>
          </a:blip>
          <a:stretch>
            <a:fillRect/>
          </a:stretch>
        </p:blipFill>
        <p:spPr>
          <a:xfrm>
            <a:off x="7414024" y="5121546"/>
            <a:ext cx="207692" cy="188809"/>
          </a:xfrm>
          <a:prstGeom prst="rect">
            <a:avLst/>
          </a:prstGeom>
        </p:spPr>
      </p:pic>
      <p:pic>
        <p:nvPicPr>
          <p:cNvPr id="279" name="Gráfico 278">
            <a:extLst>
              <a:ext uri="{FF2B5EF4-FFF2-40B4-BE49-F238E27FC236}">
                <a16:creationId xmlns:a16="http://schemas.microsoft.com/office/drawing/2014/main" id="{DC8CA4C8-41D6-3C86-48E7-A8DFC3C6C0C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860565" y="5130987"/>
            <a:ext cx="169929" cy="169928"/>
          </a:xfrm>
          <a:prstGeom prst="rect">
            <a:avLst/>
          </a:prstGeom>
        </p:spPr>
      </p:pic>
      <p:pic>
        <p:nvPicPr>
          <p:cNvPr id="283" name="Gráfico 282">
            <a:extLst>
              <a:ext uri="{FF2B5EF4-FFF2-40B4-BE49-F238E27FC236}">
                <a16:creationId xmlns:a16="http://schemas.microsoft.com/office/drawing/2014/main" id="{E159CBCF-4D65-413A-149B-479FCFB66EA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156"/>
              </a:ext>
            </a:extLst>
          </a:blip>
          <a:stretch>
            <a:fillRect/>
          </a:stretch>
        </p:blipFill>
        <p:spPr>
          <a:xfrm>
            <a:off x="9473659" y="5130987"/>
            <a:ext cx="169929" cy="169928"/>
          </a:xfrm>
          <a:prstGeom prst="rect">
            <a:avLst/>
          </a:prstGeom>
        </p:spPr>
      </p:pic>
      <p:pic>
        <p:nvPicPr>
          <p:cNvPr id="285" name="Gráfico 284">
            <a:extLst>
              <a:ext uri="{FF2B5EF4-FFF2-40B4-BE49-F238E27FC236}">
                <a16:creationId xmlns:a16="http://schemas.microsoft.com/office/drawing/2014/main" id="{7680D635-FDCF-F21A-CB33-AF13704C51C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10154025" y="5130987"/>
            <a:ext cx="169929" cy="169928"/>
          </a:xfrm>
          <a:prstGeom prst="rect">
            <a:avLst/>
          </a:prstGeom>
        </p:spPr>
      </p:pic>
      <p:pic>
        <p:nvPicPr>
          <p:cNvPr id="287" name="Gráfico 286">
            <a:extLst>
              <a:ext uri="{FF2B5EF4-FFF2-40B4-BE49-F238E27FC236}">
                <a16:creationId xmlns:a16="http://schemas.microsoft.com/office/drawing/2014/main" id="{5CF1C28A-5F41-96D3-C78B-EE94250B40F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158"/>
              </a:ext>
            </a:extLst>
          </a:blip>
          <a:stretch>
            <a:fillRect/>
          </a:stretch>
        </p:blipFill>
        <p:spPr>
          <a:xfrm>
            <a:off x="6677436" y="5103372"/>
            <a:ext cx="207692" cy="188809"/>
          </a:xfrm>
          <a:prstGeom prst="rect">
            <a:avLst/>
          </a:prstGeom>
        </p:spPr>
      </p:pic>
      <p:sp>
        <p:nvSpPr>
          <p:cNvPr id="294" name="Título 3">
            <a:extLst>
              <a:ext uri="{FF2B5EF4-FFF2-40B4-BE49-F238E27FC236}">
                <a16:creationId xmlns:a16="http://schemas.microsoft.com/office/drawing/2014/main" id="{B5F1DD54-87E1-95B8-8B81-E1108301A225}"/>
              </a:ext>
            </a:extLst>
          </p:cNvPr>
          <p:cNvSpPr txBox="1">
            <a:spLocks/>
          </p:cNvSpPr>
          <p:nvPr/>
        </p:nvSpPr>
        <p:spPr>
          <a:xfrm>
            <a:off x="113476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tx2"/>
                </a:solidFill>
              </a:rPr>
              <a:t>Línea</a:t>
            </a:r>
          </a:p>
        </p:txBody>
      </p:sp>
      <p:sp>
        <p:nvSpPr>
          <p:cNvPr id="295" name="Título 3">
            <a:extLst>
              <a:ext uri="{FF2B5EF4-FFF2-40B4-BE49-F238E27FC236}">
                <a16:creationId xmlns:a16="http://schemas.microsoft.com/office/drawing/2014/main" id="{63DD1657-7F22-0CD2-49CC-8E54484A23A7}"/>
              </a:ext>
            </a:extLst>
          </p:cNvPr>
          <p:cNvSpPr txBox="1">
            <a:spLocks/>
          </p:cNvSpPr>
          <p:nvPr/>
        </p:nvSpPr>
        <p:spPr>
          <a:xfrm>
            <a:off x="6652124" y="5703165"/>
            <a:ext cx="4381995" cy="25824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algn="ctr"/>
            <a:r>
              <a:rPr lang="es-CO" sz="1600">
                <a:solidFill>
                  <a:schemeClr val="tx2"/>
                </a:solidFill>
              </a:rPr>
              <a:t>Relleno</a:t>
            </a:r>
          </a:p>
        </p:txBody>
      </p:sp>
    </p:spTree>
    <p:extLst>
      <p:ext uri="{BB962C8B-B14F-4D97-AF65-F5344CB8AC3E}">
        <p14:creationId xmlns:p14="http://schemas.microsoft.com/office/powerpoint/2010/main" val="19459080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B2CC4-6036-42B6-6527-A76FEC042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2729142-960F-DFAD-544D-ACFA7D655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4"/>
            <a:ext cx="4429125" cy="780762"/>
          </a:xfrm>
        </p:spPr>
        <p:txBody>
          <a:bodyPr>
            <a:noAutofit/>
          </a:bodyPr>
          <a:lstStyle/>
          <a:p>
            <a:r>
              <a:rPr lang="es-CO" sz="2500">
                <a:solidFill>
                  <a:schemeClr val="tx1"/>
                </a:solidFill>
                <a:latin typeface="+mj-lt"/>
              </a:rPr>
              <a:t>Formas del sistema para imágenes (copiar y pegar)</a:t>
            </a:r>
          </a:p>
        </p:txBody>
      </p:sp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1DF2AF0B-7D8E-AFC5-FAAE-972C92010C7B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/>
          <a:srcRect l="8767" r="3058"/>
          <a:stretch/>
        </p:blipFill>
        <p:spPr>
          <a:xfrm>
            <a:off x="5615840" y="549275"/>
            <a:ext cx="3311439" cy="2502684"/>
          </a:xfrm>
          <a:solidFill>
            <a:schemeClr val="bg1">
              <a:lumMod val="95000"/>
            </a:schemeClr>
          </a:solidFill>
        </p:spPr>
      </p:pic>
      <p:pic>
        <p:nvPicPr>
          <p:cNvPr id="15" name="Marcador de posición de imagen 13">
            <a:extLst>
              <a:ext uri="{FF2B5EF4-FFF2-40B4-BE49-F238E27FC236}">
                <a16:creationId xmlns:a16="http://schemas.microsoft.com/office/drawing/2014/main" id="{2D78BCC6-4F38-0E60-FFEA-9EF56344C6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815" r="25539"/>
          <a:stretch/>
        </p:blipFill>
        <p:spPr>
          <a:xfrm>
            <a:off x="6571124" y="3325091"/>
            <a:ext cx="2356156" cy="2983634"/>
          </a:xfrm>
          <a:custGeom>
            <a:avLst/>
            <a:gdLst>
              <a:gd name="connsiteX0" fmla="*/ 1690686 w 5791199"/>
              <a:gd name="connsiteY0" fmla="*/ 0 h 6115050"/>
              <a:gd name="connsiteX1" fmla="*/ 5791199 w 5791199"/>
              <a:gd name="connsiteY1" fmla="*/ 0 h 6115050"/>
              <a:gd name="connsiteX2" fmla="*/ 5791199 w 5791199"/>
              <a:gd name="connsiteY2" fmla="*/ 3928856 h 6115050"/>
              <a:gd name="connsiteX3" fmla="*/ 5279955 w 5791199"/>
              <a:gd name="connsiteY3" fmla="*/ 3928856 h 6115050"/>
              <a:gd name="connsiteX4" fmla="*/ 5279955 w 5791199"/>
              <a:gd name="connsiteY4" fmla="*/ 5045841 h 6115050"/>
              <a:gd name="connsiteX5" fmla="*/ 4210746 w 5791199"/>
              <a:gd name="connsiteY5" fmla="*/ 6115050 h 6115050"/>
              <a:gd name="connsiteX6" fmla="*/ 4100513 w 5791199"/>
              <a:gd name="connsiteY6" fmla="*/ 6115050 h 6115050"/>
              <a:gd name="connsiteX7" fmla="*/ 2248651 w 5791199"/>
              <a:gd name="connsiteY7" fmla="*/ 6115050 h 6115050"/>
              <a:gd name="connsiteX8" fmla="*/ 1086678 w 5791199"/>
              <a:gd name="connsiteY8" fmla="*/ 6115050 h 6115050"/>
              <a:gd name="connsiteX9" fmla="*/ 1086678 w 5791199"/>
              <a:gd name="connsiteY9" fmla="*/ 5214938 h 6115050"/>
              <a:gd name="connsiteX10" fmla="*/ 1069209 w 5791199"/>
              <a:gd name="connsiteY10" fmla="*/ 5214938 h 6115050"/>
              <a:gd name="connsiteX11" fmla="*/ 0 w 5791199"/>
              <a:gd name="connsiteY11" fmla="*/ 4145729 h 6115050"/>
              <a:gd name="connsiteX12" fmla="*/ 0 w 5791199"/>
              <a:gd name="connsiteY12" fmla="*/ 1069209 h 6115050"/>
              <a:gd name="connsiteX13" fmla="*/ 1069209 w 5791199"/>
              <a:gd name="connsiteY13" fmla="*/ 0 h 6115050"/>
              <a:gd name="connsiteX14" fmla="*/ 1690686 w 5791199"/>
              <a:gd name="connsiteY14" fmla="*/ 0 h 6115050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3928856 h 6128302"/>
              <a:gd name="connsiteX4" fmla="*/ 5279955 w 5791199"/>
              <a:gd name="connsiteY4" fmla="*/ 5045841 h 6128302"/>
              <a:gd name="connsiteX5" fmla="*/ 4210746 w 5791199"/>
              <a:gd name="connsiteY5" fmla="*/ 6115050 h 6128302"/>
              <a:gd name="connsiteX6" fmla="*/ 4100513 w 5791199"/>
              <a:gd name="connsiteY6" fmla="*/ 6115050 h 6128302"/>
              <a:gd name="connsiteX7" fmla="*/ 2248651 w 5791199"/>
              <a:gd name="connsiteY7" fmla="*/ 6115050 h 6128302"/>
              <a:gd name="connsiteX8" fmla="*/ 2266121 w 5791199"/>
              <a:gd name="connsiteY8" fmla="*/ 6128302 h 6128302"/>
              <a:gd name="connsiteX9" fmla="*/ 1086678 w 5791199"/>
              <a:gd name="connsiteY9" fmla="*/ 5214938 h 6128302"/>
              <a:gd name="connsiteX10" fmla="*/ 1069209 w 5791199"/>
              <a:gd name="connsiteY10" fmla="*/ 5214938 h 6128302"/>
              <a:gd name="connsiteX11" fmla="*/ 0 w 5791199"/>
              <a:gd name="connsiteY11" fmla="*/ 4145729 h 6128302"/>
              <a:gd name="connsiteX12" fmla="*/ 0 w 5791199"/>
              <a:gd name="connsiteY12" fmla="*/ 1069209 h 6128302"/>
              <a:gd name="connsiteX13" fmla="*/ 1069209 w 5791199"/>
              <a:gd name="connsiteY13" fmla="*/ 0 h 6128302"/>
              <a:gd name="connsiteX14" fmla="*/ 1690686 w 5791199"/>
              <a:gd name="connsiteY14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3928856 h 6128302"/>
              <a:gd name="connsiteX4" fmla="*/ 5279955 w 5791199"/>
              <a:gd name="connsiteY4" fmla="*/ 5045841 h 6128302"/>
              <a:gd name="connsiteX5" fmla="*/ 4210746 w 5791199"/>
              <a:gd name="connsiteY5" fmla="*/ 6115050 h 6128302"/>
              <a:gd name="connsiteX6" fmla="*/ 4100513 w 5791199"/>
              <a:gd name="connsiteY6" fmla="*/ 6115050 h 6128302"/>
              <a:gd name="connsiteX7" fmla="*/ 2248651 w 5791199"/>
              <a:gd name="connsiteY7" fmla="*/ 6115050 h 6128302"/>
              <a:gd name="connsiteX8" fmla="*/ 2266121 w 5791199"/>
              <a:gd name="connsiteY8" fmla="*/ 6128302 h 6128302"/>
              <a:gd name="connsiteX9" fmla="*/ 1086678 w 5791199"/>
              <a:gd name="connsiteY9" fmla="*/ 5214938 h 6128302"/>
              <a:gd name="connsiteX10" fmla="*/ 1055956 w 5791199"/>
              <a:gd name="connsiteY10" fmla="*/ 5188434 h 6128302"/>
              <a:gd name="connsiteX11" fmla="*/ 0 w 5791199"/>
              <a:gd name="connsiteY11" fmla="*/ 4145729 h 6128302"/>
              <a:gd name="connsiteX12" fmla="*/ 0 w 5791199"/>
              <a:gd name="connsiteY12" fmla="*/ 1069209 h 6128302"/>
              <a:gd name="connsiteX13" fmla="*/ 1069209 w 5791199"/>
              <a:gd name="connsiteY13" fmla="*/ 0 h 6128302"/>
              <a:gd name="connsiteX14" fmla="*/ 1690686 w 5791199"/>
              <a:gd name="connsiteY14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3928856 h 6128302"/>
              <a:gd name="connsiteX4" fmla="*/ 5279955 w 5791199"/>
              <a:gd name="connsiteY4" fmla="*/ 5045841 h 6128302"/>
              <a:gd name="connsiteX5" fmla="*/ 4210746 w 5791199"/>
              <a:gd name="connsiteY5" fmla="*/ 6115050 h 6128302"/>
              <a:gd name="connsiteX6" fmla="*/ 4100513 w 5791199"/>
              <a:gd name="connsiteY6" fmla="*/ 6115050 h 6128302"/>
              <a:gd name="connsiteX7" fmla="*/ 2248651 w 5791199"/>
              <a:gd name="connsiteY7" fmla="*/ 6115050 h 6128302"/>
              <a:gd name="connsiteX8" fmla="*/ 2266121 w 5791199"/>
              <a:gd name="connsiteY8" fmla="*/ 6128302 h 6128302"/>
              <a:gd name="connsiteX9" fmla="*/ 1086678 w 5791199"/>
              <a:gd name="connsiteY9" fmla="*/ 5214938 h 6128302"/>
              <a:gd name="connsiteX10" fmla="*/ 1055956 w 5791199"/>
              <a:gd name="connsiteY10" fmla="*/ 5188434 h 6128302"/>
              <a:gd name="connsiteX11" fmla="*/ 0 w 5791199"/>
              <a:gd name="connsiteY11" fmla="*/ 4145729 h 6128302"/>
              <a:gd name="connsiteX12" fmla="*/ 0 w 5791199"/>
              <a:gd name="connsiteY12" fmla="*/ 1069209 h 6128302"/>
              <a:gd name="connsiteX13" fmla="*/ 1069209 w 5791199"/>
              <a:gd name="connsiteY13" fmla="*/ 0 h 6128302"/>
              <a:gd name="connsiteX14" fmla="*/ 1690686 w 5791199"/>
              <a:gd name="connsiteY14" fmla="*/ 0 h 6128302"/>
              <a:gd name="connsiteX0" fmla="*/ 1690947 w 5791460"/>
              <a:gd name="connsiteY0" fmla="*/ 0 h 6128302"/>
              <a:gd name="connsiteX1" fmla="*/ 5791460 w 5791460"/>
              <a:gd name="connsiteY1" fmla="*/ 0 h 6128302"/>
              <a:gd name="connsiteX2" fmla="*/ 5791460 w 5791460"/>
              <a:gd name="connsiteY2" fmla="*/ 3928856 h 6128302"/>
              <a:gd name="connsiteX3" fmla="*/ 5280216 w 5791460"/>
              <a:gd name="connsiteY3" fmla="*/ 3928856 h 6128302"/>
              <a:gd name="connsiteX4" fmla="*/ 5280216 w 5791460"/>
              <a:gd name="connsiteY4" fmla="*/ 5045841 h 6128302"/>
              <a:gd name="connsiteX5" fmla="*/ 4211007 w 5791460"/>
              <a:gd name="connsiteY5" fmla="*/ 6115050 h 6128302"/>
              <a:gd name="connsiteX6" fmla="*/ 4100774 w 5791460"/>
              <a:gd name="connsiteY6" fmla="*/ 6115050 h 6128302"/>
              <a:gd name="connsiteX7" fmla="*/ 2248912 w 5791460"/>
              <a:gd name="connsiteY7" fmla="*/ 6115050 h 6128302"/>
              <a:gd name="connsiteX8" fmla="*/ 2266382 w 5791460"/>
              <a:gd name="connsiteY8" fmla="*/ 6128302 h 6128302"/>
              <a:gd name="connsiteX9" fmla="*/ 1086939 w 5791460"/>
              <a:gd name="connsiteY9" fmla="*/ 5214938 h 6128302"/>
              <a:gd name="connsiteX10" fmla="*/ 1056217 w 5791460"/>
              <a:gd name="connsiteY10" fmla="*/ 5188434 h 6128302"/>
              <a:gd name="connsiteX11" fmla="*/ 261 w 5791460"/>
              <a:gd name="connsiteY11" fmla="*/ 4145729 h 6128302"/>
              <a:gd name="connsiteX12" fmla="*/ 261 w 5791460"/>
              <a:gd name="connsiteY12" fmla="*/ 1069209 h 6128302"/>
              <a:gd name="connsiteX13" fmla="*/ 1069470 w 5791460"/>
              <a:gd name="connsiteY13" fmla="*/ 0 h 6128302"/>
              <a:gd name="connsiteX14" fmla="*/ 1690947 w 5791460"/>
              <a:gd name="connsiteY14" fmla="*/ 0 h 6128302"/>
              <a:gd name="connsiteX0" fmla="*/ 1690935 w 5791448"/>
              <a:gd name="connsiteY0" fmla="*/ 0 h 6128302"/>
              <a:gd name="connsiteX1" fmla="*/ 5791448 w 5791448"/>
              <a:gd name="connsiteY1" fmla="*/ 0 h 6128302"/>
              <a:gd name="connsiteX2" fmla="*/ 5791448 w 5791448"/>
              <a:gd name="connsiteY2" fmla="*/ 3928856 h 6128302"/>
              <a:gd name="connsiteX3" fmla="*/ 5280204 w 5791448"/>
              <a:gd name="connsiteY3" fmla="*/ 3928856 h 6128302"/>
              <a:gd name="connsiteX4" fmla="*/ 5280204 w 5791448"/>
              <a:gd name="connsiteY4" fmla="*/ 5045841 h 6128302"/>
              <a:gd name="connsiteX5" fmla="*/ 4210995 w 5791448"/>
              <a:gd name="connsiteY5" fmla="*/ 6115050 h 6128302"/>
              <a:gd name="connsiteX6" fmla="*/ 4100762 w 5791448"/>
              <a:gd name="connsiteY6" fmla="*/ 6115050 h 6128302"/>
              <a:gd name="connsiteX7" fmla="*/ 2248900 w 5791448"/>
              <a:gd name="connsiteY7" fmla="*/ 6115050 h 6128302"/>
              <a:gd name="connsiteX8" fmla="*/ 2266370 w 5791448"/>
              <a:gd name="connsiteY8" fmla="*/ 6128302 h 6128302"/>
              <a:gd name="connsiteX9" fmla="*/ 1086927 w 5791448"/>
              <a:gd name="connsiteY9" fmla="*/ 5214938 h 6128302"/>
              <a:gd name="connsiteX10" fmla="*/ 1082709 w 5791448"/>
              <a:gd name="connsiteY10" fmla="*/ 5201686 h 6128302"/>
              <a:gd name="connsiteX11" fmla="*/ 249 w 5791448"/>
              <a:gd name="connsiteY11" fmla="*/ 4145729 h 6128302"/>
              <a:gd name="connsiteX12" fmla="*/ 249 w 5791448"/>
              <a:gd name="connsiteY12" fmla="*/ 1069209 h 6128302"/>
              <a:gd name="connsiteX13" fmla="*/ 1069458 w 5791448"/>
              <a:gd name="connsiteY13" fmla="*/ 0 h 6128302"/>
              <a:gd name="connsiteX14" fmla="*/ 1690935 w 5791448"/>
              <a:gd name="connsiteY14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3928856 h 6128302"/>
              <a:gd name="connsiteX4" fmla="*/ 5279955 w 5791199"/>
              <a:gd name="connsiteY4" fmla="*/ 5045841 h 6128302"/>
              <a:gd name="connsiteX5" fmla="*/ 4210746 w 5791199"/>
              <a:gd name="connsiteY5" fmla="*/ 6115050 h 6128302"/>
              <a:gd name="connsiteX6" fmla="*/ 4100513 w 5791199"/>
              <a:gd name="connsiteY6" fmla="*/ 6115050 h 6128302"/>
              <a:gd name="connsiteX7" fmla="*/ 2248651 w 5791199"/>
              <a:gd name="connsiteY7" fmla="*/ 6115050 h 6128302"/>
              <a:gd name="connsiteX8" fmla="*/ 2266121 w 5791199"/>
              <a:gd name="connsiteY8" fmla="*/ 6128302 h 6128302"/>
              <a:gd name="connsiteX9" fmla="*/ 1086678 w 5791199"/>
              <a:gd name="connsiteY9" fmla="*/ 5214938 h 6128302"/>
              <a:gd name="connsiteX10" fmla="*/ 0 w 5791199"/>
              <a:gd name="connsiteY10" fmla="*/ 4145729 h 6128302"/>
              <a:gd name="connsiteX11" fmla="*/ 0 w 5791199"/>
              <a:gd name="connsiteY11" fmla="*/ 1069209 h 6128302"/>
              <a:gd name="connsiteX12" fmla="*/ 1069209 w 5791199"/>
              <a:gd name="connsiteY12" fmla="*/ 0 h 6128302"/>
              <a:gd name="connsiteX13" fmla="*/ 1690686 w 5791199"/>
              <a:gd name="connsiteY13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3928856 h 6128302"/>
              <a:gd name="connsiteX4" fmla="*/ 5279955 w 5791199"/>
              <a:gd name="connsiteY4" fmla="*/ 5045841 h 6128302"/>
              <a:gd name="connsiteX5" fmla="*/ 4210746 w 5791199"/>
              <a:gd name="connsiteY5" fmla="*/ 6115050 h 6128302"/>
              <a:gd name="connsiteX6" fmla="*/ 4100513 w 5791199"/>
              <a:gd name="connsiteY6" fmla="*/ 6115050 h 6128302"/>
              <a:gd name="connsiteX7" fmla="*/ 2248651 w 5791199"/>
              <a:gd name="connsiteY7" fmla="*/ 6115050 h 6128302"/>
              <a:gd name="connsiteX8" fmla="*/ 2266121 w 5791199"/>
              <a:gd name="connsiteY8" fmla="*/ 6128302 h 6128302"/>
              <a:gd name="connsiteX9" fmla="*/ 0 w 5791199"/>
              <a:gd name="connsiteY9" fmla="*/ 4145729 h 6128302"/>
              <a:gd name="connsiteX10" fmla="*/ 0 w 5791199"/>
              <a:gd name="connsiteY10" fmla="*/ 1069209 h 6128302"/>
              <a:gd name="connsiteX11" fmla="*/ 1069209 w 5791199"/>
              <a:gd name="connsiteY11" fmla="*/ 0 h 6128302"/>
              <a:gd name="connsiteX12" fmla="*/ 1690686 w 5791199"/>
              <a:gd name="connsiteY12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5045841 h 6128302"/>
              <a:gd name="connsiteX4" fmla="*/ 4210746 w 5791199"/>
              <a:gd name="connsiteY4" fmla="*/ 6115050 h 6128302"/>
              <a:gd name="connsiteX5" fmla="*/ 4100513 w 5791199"/>
              <a:gd name="connsiteY5" fmla="*/ 6115050 h 6128302"/>
              <a:gd name="connsiteX6" fmla="*/ 2248651 w 5791199"/>
              <a:gd name="connsiteY6" fmla="*/ 6115050 h 6128302"/>
              <a:gd name="connsiteX7" fmla="*/ 2266121 w 5791199"/>
              <a:gd name="connsiteY7" fmla="*/ 6128302 h 6128302"/>
              <a:gd name="connsiteX8" fmla="*/ 0 w 5791199"/>
              <a:gd name="connsiteY8" fmla="*/ 4145729 h 6128302"/>
              <a:gd name="connsiteX9" fmla="*/ 0 w 5791199"/>
              <a:gd name="connsiteY9" fmla="*/ 1069209 h 6128302"/>
              <a:gd name="connsiteX10" fmla="*/ 1069209 w 5791199"/>
              <a:gd name="connsiteY10" fmla="*/ 0 h 6128302"/>
              <a:gd name="connsiteX11" fmla="*/ 1690686 w 5791199"/>
              <a:gd name="connsiteY11" fmla="*/ 0 h 6128302"/>
              <a:gd name="connsiteX0" fmla="*/ 1690686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5045841 h 6128302"/>
              <a:gd name="connsiteX4" fmla="*/ 4210746 w 5791199"/>
              <a:gd name="connsiteY4" fmla="*/ 6115050 h 6128302"/>
              <a:gd name="connsiteX5" fmla="*/ 2248651 w 5791199"/>
              <a:gd name="connsiteY5" fmla="*/ 6115050 h 6128302"/>
              <a:gd name="connsiteX6" fmla="*/ 2266121 w 5791199"/>
              <a:gd name="connsiteY6" fmla="*/ 6128302 h 6128302"/>
              <a:gd name="connsiteX7" fmla="*/ 0 w 5791199"/>
              <a:gd name="connsiteY7" fmla="*/ 4145729 h 6128302"/>
              <a:gd name="connsiteX8" fmla="*/ 0 w 5791199"/>
              <a:gd name="connsiteY8" fmla="*/ 1069209 h 6128302"/>
              <a:gd name="connsiteX9" fmla="*/ 1069209 w 5791199"/>
              <a:gd name="connsiteY9" fmla="*/ 0 h 6128302"/>
              <a:gd name="connsiteX10" fmla="*/ 1690686 w 5791199"/>
              <a:gd name="connsiteY10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791199 w 5791199"/>
              <a:gd name="connsiteY2" fmla="*/ 3928856 h 6128302"/>
              <a:gd name="connsiteX3" fmla="*/ 5279955 w 5791199"/>
              <a:gd name="connsiteY3" fmla="*/ 5045841 h 6128302"/>
              <a:gd name="connsiteX4" fmla="*/ 4210746 w 5791199"/>
              <a:gd name="connsiteY4" fmla="*/ 6115050 h 6128302"/>
              <a:gd name="connsiteX5" fmla="*/ 2248651 w 5791199"/>
              <a:gd name="connsiteY5" fmla="*/ 6115050 h 6128302"/>
              <a:gd name="connsiteX6" fmla="*/ 2266121 w 5791199"/>
              <a:gd name="connsiteY6" fmla="*/ 6128302 h 6128302"/>
              <a:gd name="connsiteX7" fmla="*/ 0 w 5791199"/>
              <a:gd name="connsiteY7" fmla="*/ 4145729 h 6128302"/>
              <a:gd name="connsiteX8" fmla="*/ 0 w 5791199"/>
              <a:gd name="connsiteY8" fmla="*/ 1069209 h 6128302"/>
              <a:gd name="connsiteX9" fmla="*/ 1069209 w 5791199"/>
              <a:gd name="connsiteY9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279955 w 5791199"/>
              <a:gd name="connsiteY2" fmla="*/ 5045841 h 6128302"/>
              <a:gd name="connsiteX3" fmla="*/ 4210746 w 5791199"/>
              <a:gd name="connsiteY3" fmla="*/ 6115050 h 6128302"/>
              <a:gd name="connsiteX4" fmla="*/ 2248651 w 5791199"/>
              <a:gd name="connsiteY4" fmla="*/ 6115050 h 6128302"/>
              <a:gd name="connsiteX5" fmla="*/ 2266121 w 5791199"/>
              <a:gd name="connsiteY5" fmla="*/ 6128302 h 6128302"/>
              <a:gd name="connsiteX6" fmla="*/ 0 w 5791199"/>
              <a:gd name="connsiteY6" fmla="*/ 4145729 h 6128302"/>
              <a:gd name="connsiteX7" fmla="*/ 0 w 5791199"/>
              <a:gd name="connsiteY7" fmla="*/ 1069209 h 6128302"/>
              <a:gd name="connsiteX8" fmla="*/ 1069209 w 5791199"/>
              <a:gd name="connsiteY8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279955 w 5791199"/>
              <a:gd name="connsiteY2" fmla="*/ 5045841 h 6128302"/>
              <a:gd name="connsiteX3" fmla="*/ 4210746 w 5791199"/>
              <a:gd name="connsiteY3" fmla="*/ 6115050 h 6128302"/>
              <a:gd name="connsiteX4" fmla="*/ 2248651 w 5791199"/>
              <a:gd name="connsiteY4" fmla="*/ 6115050 h 6128302"/>
              <a:gd name="connsiteX5" fmla="*/ 2266121 w 5791199"/>
              <a:gd name="connsiteY5" fmla="*/ 6128302 h 6128302"/>
              <a:gd name="connsiteX6" fmla="*/ 1245705 w 5791199"/>
              <a:gd name="connsiteY6" fmla="*/ 3973451 h 6128302"/>
              <a:gd name="connsiteX7" fmla="*/ 0 w 5791199"/>
              <a:gd name="connsiteY7" fmla="*/ 1069209 h 6128302"/>
              <a:gd name="connsiteX8" fmla="*/ 1069209 w 5791199"/>
              <a:gd name="connsiteY8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279955 w 5791199"/>
              <a:gd name="connsiteY2" fmla="*/ 5045841 h 6128302"/>
              <a:gd name="connsiteX3" fmla="*/ 4210746 w 5791199"/>
              <a:gd name="connsiteY3" fmla="*/ 6115050 h 6128302"/>
              <a:gd name="connsiteX4" fmla="*/ 2248651 w 5791199"/>
              <a:gd name="connsiteY4" fmla="*/ 6115050 h 6128302"/>
              <a:gd name="connsiteX5" fmla="*/ 1921565 w 5791199"/>
              <a:gd name="connsiteY5" fmla="*/ 6128302 h 6128302"/>
              <a:gd name="connsiteX6" fmla="*/ 1245705 w 5791199"/>
              <a:gd name="connsiteY6" fmla="*/ 3973451 h 6128302"/>
              <a:gd name="connsiteX7" fmla="*/ 0 w 5791199"/>
              <a:gd name="connsiteY7" fmla="*/ 1069209 h 6128302"/>
              <a:gd name="connsiteX8" fmla="*/ 1069209 w 5791199"/>
              <a:gd name="connsiteY8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279955 w 5791199"/>
              <a:gd name="connsiteY2" fmla="*/ 5045841 h 6128302"/>
              <a:gd name="connsiteX3" fmla="*/ 4210746 w 5791199"/>
              <a:gd name="connsiteY3" fmla="*/ 6115050 h 6128302"/>
              <a:gd name="connsiteX4" fmla="*/ 2248651 w 5791199"/>
              <a:gd name="connsiteY4" fmla="*/ 6115050 h 6128302"/>
              <a:gd name="connsiteX5" fmla="*/ 1921565 w 5791199"/>
              <a:gd name="connsiteY5" fmla="*/ 6128302 h 6128302"/>
              <a:gd name="connsiteX6" fmla="*/ 1245705 w 5791199"/>
              <a:gd name="connsiteY6" fmla="*/ 3973451 h 6128302"/>
              <a:gd name="connsiteX7" fmla="*/ 0 w 5791199"/>
              <a:gd name="connsiteY7" fmla="*/ 1069209 h 6128302"/>
              <a:gd name="connsiteX8" fmla="*/ 1069209 w 5791199"/>
              <a:gd name="connsiteY8" fmla="*/ 0 h 6128302"/>
              <a:gd name="connsiteX0" fmla="*/ 1069209 w 5791199"/>
              <a:gd name="connsiteY0" fmla="*/ 0 h 6128302"/>
              <a:gd name="connsiteX1" fmla="*/ 5791199 w 5791199"/>
              <a:gd name="connsiteY1" fmla="*/ 0 h 6128302"/>
              <a:gd name="connsiteX2" fmla="*/ 5279955 w 5791199"/>
              <a:gd name="connsiteY2" fmla="*/ 5045841 h 6128302"/>
              <a:gd name="connsiteX3" fmla="*/ 4210746 w 5791199"/>
              <a:gd name="connsiteY3" fmla="*/ 6115050 h 6128302"/>
              <a:gd name="connsiteX4" fmla="*/ 2248651 w 5791199"/>
              <a:gd name="connsiteY4" fmla="*/ 6115050 h 6128302"/>
              <a:gd name="connsiteX5" fmla="*/ 1921565 w 5791199"/>
              <a:gd name="connsiteY5" fmla="*/ 6128302 h 6128302"/>
              <a:gd name="connsiteX6" fmla="*/ 1470991 w 5791199"/>
              <a:gd name="connsiteY6" fmla="*/ 3350599 h 6128302"/>
              <a:gd name="connsiteX7" fmla="*/ 0 w 5791199"/>
              <a:gd name="connsiteY7" fmla="*/ 1069209 h 6128302"/>
              <a:gd name="connsiteX8" fmla="*/ 1069209 w 5791199"/>
              <a:gd name="connsiteY8" fmla="*/ 0 h 6128302"/>
              <a:gd name="connsiteX0" fmla="*/ 228505 w 4950495"/>
              <a:gd name="connsiteY0" fmla="*/ 0 h 6128302"/>
              <a:gd name="connsiteX1" fmla="*/ 4950495 w 4950495"/>
              <a:gd name="connsiteY1" fmla="*/ 0 h 6128302"/>
              <a:gd name="connsiteX2" fmla="*/ 4439251 w 4950495"/>
              <a:gd name="connsiteY2" fmla="*/ 5045841 h 6128302"/>
              <a:gd name="connsiteX3" fmla="*/ 3370042 w 4950495"/>
              <a:gd name="connsiteY3" fmla="*/ 6115050 h 6128302"/>
              <a:gd name="connsiteX4" fmla="*/ 1407947 w 4950495"/>
              <a:gd name="connsiteY4" fmla="*/ 6115050 h 6128302"/>
              <a:gd name="connsiteX5" fmla="*/ 1080861 w 4950495"/>
              <a:gd name="connsiteY5" fmla="*/ 6128302 h 6128302"/>
              <a:gd name="connsiteX6" fmla="*/ 630287 w 4950495"/>
              <a:gd name="connsiteY6" fmla="*/ 3350599 h 6128302"/>
              <a:gd name="connsiteX7" fmla="*/ 378496 w 4950495"/>
              <a:gd name="connsiteY7" fmla="*/ 1108965 h 6128302"/>
              <a:gd name="connsiteX8" fmla="*/ 228505 w 4950495"/>
              <a:gd name="connsiteY8" fmla="*/ 0 h 6128302"/>
              <a:gd name="connsiteX0" fmla="*/ 1135470 w 4571999"/>
              <a:gd name="connsiteY0" fmla="*/ 0 h 6141555"/>
              <a:gd name="connsiteX1" fmla="*/ 4571999 w 4571999"/>
              <a:gd name="connsiteY1" fmla="*/ 13253 h 6141555"/>
              <a:gd name="connsiteX2" fmla="*/ 4060755 w 4571999"/>
              <a:gd name="connsiteY2" fmla="*/ 5059094 h 6141555"/>
              <a:gd name="connsiteX3" fmla="*/ 2991546 w 4571999"/>
              <a:gd name="connsiteY3" fmla="*/ 6128303 h 6141555"/>
              <a:gd name="connsiteX4" fmla="*/ 1029451 w 4571999"/>
              <a:gd name="connsiteY4" fmla="*/ 6128303 h 6141555"/>
              <a:gd name="connsiteX5" fmla="*/ 702365 w 4571999"/>
              <a:gd name="connsiteY5" fmla="*/ 6141555 h 6141555"/>
              <a:gd name="connsiteX6" fmla="*/ 251791 w 4571999"/>
              <a:gd name="connsiteY6" fmla="*/ 3363852 h 6141555"/>
              <a:gd name="connsiteX7" fmla="*/ 0 w 4571999"/>
              <a:gd name="connsiteY7" fmla="*/ 1122218 h 6141555"/>
              <a:gd name="connsiteX8" fmla="*/ 1135470 w 4571999"/>
              <a:gd name="connsiteY8" fmla="*/ 0 h 6141555"/>
              <a:gd name="connsiteX0" fmla="*/ 1141439 w 4577968"/>
              <a:gd name="connsiteY0" fmla="*/ 0 h 6141555"/>
              <a:gd name="connsiteX1" fmla="*/ 4577968 w 4577968"/>
              <a:gd name="connsiteY1" fmla="*/ 13253 h 6141555"/>
              <a:gd name="connsiteX2" fmla="*/ 4066724 w 4577968"/>
              <a:gd name="connsiteY2" fmla="*/ 5059094 h 6141555"/>
              <a:gd name="connsiteX3" fmla="*/ 2997515 w 4577968"/>
              <a:gd name="connsiteY3" fmla="*/ 6128303 h 6141555"/>
              <a:gd name="connsiteX4" fmla="*/ 1035420 w 4577968"/>
              <a:gd name="connsiteY4" fmla="*/ 6128303 h 6141555"/>
              <a:gd name="connsiteX5" fmla="*/ 708334 w 4577968"/>
              <a:gd name="connsiteY5" fmla="*/ 6141555 h 6141555"/>
              <a:gd name="connsiteX6" fmla="*/ 5969 w 4577968"/>
              <a:gd name="connsiteY6" fmla="*/ 1122218 h 6141555"/>
              <a:gd name="connsiteX7" fmla="*/ 1141439 w 4577968"/>
              <a:gd name="connsiteY7" fmla="*/ 0 h 6141555"/>
              <a:gd name="connsiteX0" fmla="*/ 1141439 w 4577968"/>
              <a:gd name="connsiteY0" fmla="*/ 0 h 6141555"/>
              <a:gd name="connsiteX1" fmla="*/ 4577968 w 4577968"/>
              <a:gd name="connsiteY1" fmla="*/ 13253 h 6141555"/>
              <a:gd name="connsiteX2" fmla="*/ 4066724 w 4577968"/>
              <a:gd name="connsiteY2" fmla="*/ 5059094 h 6141555"/>
              <a:gd name="connsiteX3" fmla="*/ 2997515 w 4577968"/>
              <a:gd name="connsiteY3" fmla="*/ 6128303 h 6141555"/>
              <a:gd name="connsiteX4" fmla="*/ 708334 w 4577968"/>
              <a:gd name="connsiteY4" fmla="*/ 6141555 h 6141555"/>
              <a:gd name="connsiteX5" fmla="*/ 5969 w 4577968"/>
              <a:gd name="connsiteY5" fmla="*/ 1122218 h 6141555"/>
              <a:gd name="connsiteX6" fmla="*/ 1141439 w 4577968"/>
              <a:gd name="connsiteY6" fmla="*/ 0 h 6141555"/>
              <a:gd name="connsiteX0" fmla="*/ 1141100 w 4577629"/>
              <a:gd name="connsiteY0" fmla="*/ 0 h 6154807"/>
              <a:gd name="connsiteX1" fmla="*/ 4577629 w 4577629"/>
              <a:gd name="connsiteY1" fmla="*/ 13253 h 6154807"/>
              <a:gd name="connsiteX2" fmla="*/ 4066385 w 4577629"/>
              <a:gd name="connsiteY2" fmla="*/ 5059094 h 6154807"/>
              <a:gd name="connsiteX3" fmla="*/ 2997176 w 4577629"/>
              <a:gd name="connsiteY3" fmla="*/ 6128303 h 6154807"/>
              <a:gd name="connsiteX4" fmla="*/ 747752 w 4577629"/>
              <a:gd name="connsiteY4" fmla="*/ 6154807 h 6154807"/>
              <a:gd name="connsiteX5" fmla="*/ 5630 w 4577629"/>
              <a:gd name="connsiteY5" fmla="*/ 1122218 h 6154807"/>
              <a:gd name="connsiteX6" fmla="*/ 1141100 w 4577629"/>
              <a:gd name="connsiteY6" fmla="*/ 0 h 6154807"/>
              <a:gd name="connsiteX0" fmla="*/ 1141100 w 4577629"/>
              <a:gd name="connsiteY0" fmla="*/ 0 h 6154807"/>
              <a:gd name="connsiteX1" fmla="*/ 4577629 w 4577629"/>
              <a:gd name="connsiteY1" fmla="*/ 13253 h 6154807"/>
              <a:gd name="connsiteX2" fmla="*/ 4066385 w 4577629"/>
              <a:gd name="connsiteY2" fmla="*/ 5059094 h 6154807"/>
              <a:gd name="connsiteX3" fmla="*/ 2997176 w 4577629"/>
              <a:gd name="connsiteY3" fmla="*/ 6128303 h 6154807"/>
              <a:gd name="connsiteX4" fmla="*/ 747752 w 4577629"/>
              <a:gd name="connsiteY4" fmla="*/ 6154807 h 6154807"/>
              <a:gd name="connsiteX5" fmla="*/ 5630 w 4577629"/>
              <a:gd name="connsiteY5" fmla="*/ 1122218 h 6154807"/>
              <a:gd name="connsiteX6" fmla="*/ 1141100 w 4577629"/>
              <a:gd name="connsiteY6" fmla="*/ 0 h 6154807"/>
              <a:gd name="connsiteX0" fmla="*/ 1141100 w 4577629"/>
              <a:gd name="connsiteY0" fmla="*/ 0 h 6154807"/>
              <a:gd name="connsiteX1" fmla="*/ 4577629 w 4577629"/>
              <a:gd name="connsiteY1" fmla="*/ 13253 h 6154807"/>
              <a:gd name="connsiteX2" fmla="*/ 4066385 w 4577629"/>
              <a:gd name="connsiteY2" fmla="*/ 5059094 h 6154807"/>
              <a:gd name="connsiteX3" fmla="*/ 2997176 w 4577629"/>
              <a:gd name="connsiteY3" fmla="*/ 6128303 h 6154807"/>
              <a:gd name="connsiteX4" fmla="*/ 747752 w 4577629"/>
              <a:gd name="connsiteY4" fmla="*/ 6154807 h 6154807"/>
              <a:gd name="connsiteX5" fmla="*/ 5630 w 4577629"/>
              <a:gd name="connsiteY5" fmla="*/ 1122218 h 6154807"/>
              <a:gd name="connsiteX6" fmla="*/ 1141100 w 4577629"/>
              <a:gd name="connsiteY6" fmla="*/ 0 h 6154807"/>
              <a:gd name="connsiteX0" fmla="*/ 1141100 w 4577629"/>
              <a:gd name="connsiteY0" fmla="*/ 0 h 6154807"/>
              <a:gd name="connsiteX1" fmla="*/ 4577629 w 4577629"/>
              <a:gd name="connsiteY1" fmla="*/ 13253 h 6154807"/>
              <a:gd name="connsiteX2" fmla="*/ 4066385 w 4577629"/>
              <a:gd name="connsiteY2" fmla="*/ 5059094 h 6154807"/>
              <a:gd name="connsiteX3" fmla="*/ 2997176 w 4577629"/>
              <a:gd name="connsiteY3" fmla="*/ 6128303 h 6154807"/>
              <a:gd name="connsiteX4" fmla="*/ 747752 w 4577629"/>
              <a:gd name="connsiteY4" fmla="*/ 6154807 h 6154807"/>
              <a:gd name="connsiteX5" fmla="*/ 5630 w 4577629"/>
              <a:gd name="connsiteY5" fmla="*/ 1122218 h 6154807"/>
              <a:gd name="connsiteX6" fmla="*/ 1141100 w 4577629"/>
              <a:gd name="connsiteY6" fmla="*/ 0 h 6154807"/>
              <a:gd name="connsiteX0" fmla="*/ 1141100 w 4577629"/>
              <a:gd name="connsiteY0" fmla="*/ 0 h 6154807"/>
              <a:gd name="connsiteX1" fmla="*/ 4577629 w 4577629"/>
              <a:gd name="connsiteY1" fmla="*/ 13253 h 6154807"/>
              <a:gd name="connsiteX2" fmla="*/ 4066385 w 4577629"/>
              <a:gd name="connsiteY2" fmla="*/ 5059094 h 6154807"/>
              <a:gd name="connsiteX3" fmla="*/ 2997176 w 4577629"/>
              <a:gd name="connsiteY3" fmla="*/ 6128303 h 6154807"/>
              <a:gd name="connsiteX4" fmla="*/ 747752 w 4577629"/>
              <a:gd name="connsiteY4" fmla="*/ 6154807 h 6154807"/>
              <a:gd name="connsiteX5" fmla="*/ 5630 w 4577629"/>
              <a:gd name="connsiteY5" fmla="*/ 1122218 h 6154807"/>
              <a:gd name="connsiteX6" fmla="*/ 1141100 w 4577629"/>
              <a:gd name="connsiteY6" fmla="*/ 0 h 6154807"/>
              <a:gd name="connsiteX0" fmla="*/ 1135470 w 4571999"/>
              <a:gd name="connsiteY0" fmla="*/ 0 h 6154807"/>
              <a:gd name="connsiteX1" fmla="*/ 4571999 w 4571999"/>
              <a:gd name="connsiteY1" fmla="*/ 13253 h 6154807"/>
              <a:gd name="connsiteX2" fmla="*/ 4060755 w 4571999"/>
              <a:gd name="connsiteY2" fmla="*/ 5059094 h 6154807"/>
              <a:gd name="connsiteX3" fmla="*/ 2991546 w 4571999"/>
              <a:gd name="connsiteY3" fmla="*/ 6128303 h 6154807"/>
              <a:gd name="connsiteX4" fmla="*/ 742122 w 4571999"/>
              <a:gd name="connsiteY4" fmla="*/ 6154807 h 6154807"/>
              <a:gd name="connsiteX5" fmla="*/ 0 w 4571999"/>
              <a:gd name="connsiteY5" fmla="*/ 1122218 h 6154807"/>
              <a:gd name="connsiteX6" fmla="*/ 1135470 w 4571999"/>
              <a:gd name="connsiteY6" fmla="*/ 0 h 615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1999" h="6154807">
                <a:moveTo>
                  <a:pt x="1135470" y="0"/>
                </a:moveTo>
                <a:lnTo>
                  <a:pt x="4571999" y="13253"/>
                </a:lnTo>
                <a:lnTo>
                  <a:pt x="4060755" y="5059094"/>
                </a:lnTo>
                <a:cubicBezTo>
                  <a:pt x="3914981" y="5676106"/>
                  <a:pt x="3688072" y="6128303"/>
                  <a:pt x="2991546" y="6128303"/>
                </a:cubicBezTo>
                <a:lnTo>
                  <a:pt x="742122" y="6154807"/>
                </a:lnTo>
                <a:cubicBezTo>
                  <a:pt x="570547" y="5320460"/>
                  <a:pt x="7329" y="1098888"/>
                  <a:pt x="0" y="1122218"/>
                </a:cubicBezTo>
                <a:cubicBezTo>
                  <a:pt x="0" y="531710"/>
                  <a:pt x="544962" y="0"/>
                  <a:pt x="1135470" y="0"/>
                </a:cubicBezTo>
                <a:close/>
              </a:path>
            </a:pathLst>
          </a:custGeom>
        </p:spPr>
      </p:pic>
      <p:pic>
        <p:nvPicPr>
          <p:cNvPr id="16" name="Marcador de posición de imagen 6">
            <a:extLst>
              <a:ext uri="{FF2B5EF4-FFF2-40B4-BE49-F238E27FC236}">
                <a16:creationId xmlns:a16="http://schemas.microsoft.com/office/drawing/2014/main" id="{3907E30C-A83B-C050-1925-4138AA61EEC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837" r="19837"/>
          <a:stretch>
            <a:fillRect/>
          </a:stretch>
        </p:blipFill>
        <p:spPr>
          <a:xfrm>
            <a:off x="9233223" y="549273"/>
            <a:ext cx="2263451" cy="2502683"/>
          </a:xfrm>
          <a:custGeom>
            <a:avLst/>
            <a:gdLst>
              <a:gd name="connsiteX0" fmla="*/ 0 w 5791200"/>
              <a:gd name="connsiteY0" fmla="*/ 0 h 6115050"/>
              <a:gd name="connsiteX1" fmla="*/ 4462463 w 5791200"/>
              <a:gd name="connsiteY1" fmla="*/ 0 h 6115050"/>
              <a:gd name="connsiteX2" fmla="*/ 4462463 w 5791200"/>
              <a:gd name="connsiteY2" fmla="*/ 0 h 6115050"/>
              <a:gd name="connsiteX3" fmla="*/ 4954603 w 5791200"/>
              <a:gd name="connsiteY3" fmla="*/ 0 h 6115050"/>
              <a:gd name="connsiteX4" fmla="*/ 5791200 w 5791200"/>
              <a:gd name="connsiteY4" fmla="*/ 836597 h 6115050"/>
              <a:gd name="connsiteX5" fmla="*/ 5791200 w 5791200"/>
              <a:gd name="connsiteY5" fmla="*/ 5278453 h 6115050"/>
              <a:gd name="connsiteX6" fmla="*/ 5791199 w 5791200"/>
              <a:gd name="connsiteY6" fmla="*/ 5278472 h 6115050"/>
              <a:gd name="connsiteX7" fmla="*/ 5791199 w 5791200"/>
              <a:gd name="connsiteY7" fmla="*/ 6115050 h 6115050"/>
              <a:gd name="connsiteX8" fmla="*/ 4954603 w 5791200"/>
              <a:gd name="connsiteY8" fmla="*/ 6115050 h 6115050"/>
              <a:gd name="connsiteX9" fmla="*/ 2162175 w 5791200"/>
              <a:gd name="connsiteY9" fmla="*/ 6115050 h 6115050"/>
              <a:gd name="connsiteX10" fmla="*/ 836597 w 5791200"/>
              <a:gd name="connsiteY10" fmla="*/ 6115050 h 6115050"/>
              <a:gd name="connsiteX11" fmla="*/ 0 w 5791200"/>
              <a:gd name="connsiteY11" fmla="*/ 5278453 h 6115050"/>
              <a:gd name="connsiteX12" fmla="*/ 0 w 5791200"/>
              <a:gd name="connsiteY12" fmla="*/ 3191797 h 6115050"/>
              <a:gd name="connsiteX13" fmla="*/ 0 w 5791200"/>
              <a:gd name="connsiteY13" fmla="*/ 836597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91200" h="6115050">
                <a:moveTo>
                  <a:pt x="0" y="0"/>
                </a:moveTo>
                <a:lnTo>
                  <a:pt x="4462463" y="0"/>
                </a:lnTo>
                <a:lnTo>
                  <a:pt x="4462463" y="0"/>
                </a:lnTo>
                <a:lnTo>
                  <a:pt x="4954603" y="0"/>
                </a:lnTo>
                <a:cubicBezTo>
                  <a:pt x="5416643" y="0"/>
                  <a:pt x="5791200" y="374557"/>
                  <a:pt x="5791200" y="836597"/>
                </a:cubicBezTo>
                <a:lnTo>
                  <a:pt x="5791200" y="5278453"/>
                </a:lnTo>
                <a:lnTo>
                  <a:pt x="5791199" y="5278472"/>
                </a:lnTo>
                <a:lnTo>
                  <a:pt x="5791199" y="6115050"/>
                </a:lnTo>
                <a:lnTo>
                  <a:pt x="4954603" y="6115050"/>
                </a:lnTo>
                <a:lnTo>
                  <a:pt x="2162175" y="6115050"/>
                </a:lnTo>
                <a:lnTo>
                  <a:pt x="836597" y="6115050"/>
                </a:lnTo>
                <a:cubicBezTo>
                  <a:pt x="374557" y="6115050"/>
                  <a:pt x="0" y="5740493"/>
                  <a:pt x="0" y="5278453"/>
                </a:cubicBezTo>
                <a:lnTo>
                  <a:pt x="0" y="3191797"/>
                </a:lnTo>
                <a:lnTo>
                  <a:pt x="0" y="836597"/>
                </a:lnTo>
                <a:close/>
              </a:path>
            </a:pathLst>
          </a:cu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CE0E714-EA3A-7DBD-4E86-75FF09E5E90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2752" t="1191" r="28149" b="1191"/>
          <a:stretch/>
        </p:blipFill>
        <p:spPr>
          <a:xfrm>
            <a:off x="9278595" y="3325091"/>
            <a:ext cx="2218079" cy="2983636"/>
          </a:xfrm>
          <a:prstGeom prst="roundRect">
            <a:avLst>
              <a:gd name="adj" fmla="val 7748"/>
            </a:avLst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02588988-F472-6BAB-F706-CDDF550A07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742" y="1686570"/>
            <a:ext cx="2195210" cy="123937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10C9141-D891-A436-1132-4BAF9F0464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201" y="3286077"/>
            <a:ext cx="2285382" cy="1078701"/>
          </a:xfrm>
          <a:prstGeom prst="rect">
            <a:avLst/>
          </a:prstGeom>
        </p:spPr>
      </p:pic>
      <p:sp>
        <p:nvSpPr>
          <p:cNvPr id="23" name="Título 3">
            <a:extLst>
              <a:ext uri="{FF2B5EF4-FFF2-40B4-BE49-F238E27FC236}">
                <a16:creationId xmlns:a16="http://schemas.microsoft.com/office/drawing/2014/main" id="{15262DEE-38BA-4F27-0FA7-0C6F44A20BAD}"/>
              </a:ext>
            </a:extLst>
          </p:cNvPr>
          <p:cNvSpPr txBox="1">
            <a:spLocks/>
          </p:cNvSpPr>
          <p:nvPr/>
        </p:nvSpPr>
        <p:spPr>
          <a:xfrm>
            <a:off x="695325" y="1383824"/>
            <a:ext cx="3532291" cy="3903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1. Elija el contenedor que desea usar, </a:t>
            </a:r>
            <a:r>
              <a:rPr lang="es-CO" sz="1200" err="1">
                <a:latin typeface="+mj-lt"/>
              </a:rPr>
              <a:t>click</a:t>
            </a:r>
            <a:r>
              <a:rPr lang="es-CO" sz="1200">
                <a:latin typeface="+mj-lt"/>
              </a:rPr>
              <a:t> derecho y seleccione la opción “Cambiar imagen”</a:t>
            </a:r>
          </a:p>
        </p:txBody>
      </p:sp>
      <p:sp>
        <p:nvSpPr>
          <p:cNvPr id="24" name="Título 3">
            <a:extLst>
              <a:ext uri="{FF2B5EF4-FFF2-40B4-BE49-F238E27FC236}">
                <a16:creationId xmlns:a16="http://schemas.microsoft.com/office/drawing/2014/main" id="{A2A00D41-7C08-13E9-6552-B09FFC3F4840}"/>
              </a:ext>
            </a:extLst>
          </p:cNvPr>
          <p:cNvSpPr txBox="1">
            <a:spLocks/>
          </p:cNvSpPr>
          <p:nvPr/>
        </p:nvSpPr>
        <p:spPr>
          <a:xfrm>
            <a:off x="695325" y="3035211"/>
            <a:ext cx="3532291" cy="3903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2. Estando en esta opción elija “Desde un archivo”.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796ECAA3-90DA-6222-CF23-570CC8C241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2989" y="4848317"/>
            <a:ext cx="1611928" cy="1285647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0FCDEF5-CA0C-A153-DC4F-B89E32E510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7417" y="5033475"/>
            <a:ext cx="1525964" cy="556528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4C2F11DF-8785-85A2-EACF-979C1E8FB69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71799" y="5038871"/>
            <a:ext cx="1100749" cy="1042238"/>
          </a:xfrm>
          <a:prstGeom prst="rect">
            <a:avLst/>
          </a:prstGeom>
        </p:spPr>
      </p:pic>
      <p:sp>
        <p:nvSpPr>
          <p:cNvPr id="27" name="Título 3">
            <a:extLst>
              <a:ext uri="{FF2B5EF4-FFF2-40B4-BE49-F238E27FC236}">
                <a16:creationId xmlns:a16="http://schemas.microsoft.com/office/drawing/2014/main" id="{F947E698-4F85-37EA-FE2F-934C4B0AA569}"/>
              </a:ext>
            </a:extLst>
          </p:cNvPr>
          <p:cNvSpPr txBox="1">
            <a:spLocks/>
          </p:cNvSpPr>
          <p:nvPr/>
        </p:nvSpPr>
        <p:spPr>
          <a:xfrm>
            <a:off x="695325" y="4517898"/>
            <a:ext cx="4293534" cy="578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3. En caso de que la imagen no se acomode al contenedor, seleccione la opción de la parte superior “Recortar” y ajuste la imagen.</a:t>
            </a:r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id="{9ABA0B78-4E29-BC34-A27D-C630F601C7D2}"/>
              </a:ext>
            </a:extLst>
          </p:cNvPr>
          <p:cNvSpPr/>
          <p:nvPr/>
        </p:nvSpPr>
        <p:spPr>
          <a:xfrm>
            <a:off x="1447800" y="2297610"/>
            <a:ext cx="1238250" cy="152399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35" name="Rectángulo redondeado 34">
            <a:extLst>
              <a:ext uri="{FF2B5EF4-FFF2-40B4-BE49-F238E27FC236}">
                <a16:creationId xmlns:a16="http://schemas.microsoft.com/office/drawing/2014/main" id="{8FEB8E95-C51D-91C8-39C5-54DA714F10C2}"/>
              </a:ext>
            </a:extLst>
          </p:cNvPr>
          <p:cNvSpPr/>
          <p:nvPr/>
        </p:nvSpPr>
        <p:spPr>
          <a:xfrm>
            <a:off x="2005739" y="3739046"/>
            <a:ext cx="915692" cy="112209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36" name="Rectángulo redondeado 35">
            <a:extLst>
              <a:ext uri="{FF2B5EF4-FFF2-40B4-BE49-F238E27FC236}">
                <a16:creationId xmlns:a16="http://schemas.microsoft.com/office/drawing/2014/main" id="{97603313-FF4D-9D08-DD3C-46C894EF52E5}"/>
              </a:ext>
            </a:extLst>
          </p:cNvPr>
          <p:cNvSpPr/>
          <p:nvPr/>
        </p:nvSpPr>
        <p:spPr>
          <a:xfrm>
            <a:off x="2183966" y="5064246"/>
            <a:ext cx="417719" cy="400021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37" name="Título 3">
            <a:extLst>
              <a:ext uri="{FF2B5EF4-FFF2-40B4-BE49-F238E27FC236}">
                <a16:creationId xmlns:a16="http://schemas.microsoft.com/office/drawing/2014/main" id="{991A46AA-F407-EBC6-3550-C690BAD3A46D}"/>
              </a:ext>
            </a:extLst>
          </p:cNvPr>
          <p:cNvSpPr txBox="1">
            <a:spLocks/>
          </p:cNvSpPr>
          <p:nvPr/>
        </p:nvSpPr>
        <p:spPr>
          <a:xfrm>
            <a:off x="695325" y="6215421"/>
            <a:ext cx="3532291" cy="2129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4. Copie y pegue en el </a:t>
            </a:r>
            <a:r>
              <a:rPr lang="es-CO" sz="1200" err="1">
                <a:latin typeface="+mj-lt"/>
              </a:rPr>
              <a:t>slide</a:t>
            </a:r>
            <a:r>
              <a:rPr lang="es-CO" sz="1200">
                <a:latin typeface="+mj-lt"/>
              </a:rPr>
              <a:t> necesario.</a:t>
            </a:r>
          </a:p>
        </p:txBody>
      </p:sp>
    </p:spTree>
    <p:extLst>
      <p:ext uri="{BB962C8B-B14F-4D97-AF65-F5344CB8AC3E}">
        <p14:creationId xmlns:p14="http://schemas.microsoft.com/office/powerpoint/2010/main" val="21954302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009FA-9121-62BA-EB75-546A0547C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41C30E7-250E-70C7-985F-449271FFE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4"/>
            <a:ext cx="3903569" cy="780762"/>
          </a:xfrm>
        </p:spPr>
        <p:txBody>
          <a:bodyPr>
            <a:noAutofit/>
          </a:bodyPr>
          <a:lstStyle/>
          <a:p>
            <a:r>
              <a:rPr lang="es-CO" sz="2500">
                <a:solidFill>
                  <a:schemeClr val="tx1"/>
                </a:solidFill>
                <a:latin typeface="+mj-lt"/>
              </a:rPr>
              <a:t>Formas del sistema para textos (copiar y pegar)</a:t>
            </a: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4DF65883-7910-A41E-7406-239FC6317E8F}"/>
              </a:ext>
            </a:extLst>
          </p:cNvPr>
          <p:cNvSpPr/>
          <p:nvPr/>
        </p:nvSpPr>
        <p:spPr>
          <a:xfrm>
            <a:off x="4840942" y="549274"/>
            <a:ext cx="2707047" cy="2340191"/>
          </a:xfrm>
          <a:prstGeom prst="roundRect">
            <a:avLst>
              <a:gd name="adj" fmla="val 9667"/>
            </a:avLst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18" name="Gráfico 16">
            <a:extLst>
              <a:ext uri="{FF2B5EF4-FFF2-40B4-BE49-F238E27FC236}">
                <a16:creationId xmlns:a16="http://schemas.microsoft.com/office/drawing/2014/main" id="{3A0785D6-5D21-E30E-578F-92202740BCB5}"/>
              </a:ext>
            </a:extLst>
          </p:cNvPr>
          <p:cNvSpPr/>
          <p:nvPr/>
        </p:nvSpPr>
        <p:spPr>
          <a:xfrm>
            <a:off x="4840942" y="3086126"/>
            <a:ext cx="2707048" cy="2319591"/>
          </a:xfrm>
          <a:custGeom>
            <a:avLst/>
            <a:gdLst>
              <a:gd name="connsiteX0" fmla="*/ 351361 w 2920042"/>
              <a:gd name="connsiteY0" fmla="*/ 0 h 2673745"/>
              <a:gd name="connsiteX1" fmla="*/ 2920043 w 2920042"/>
              <a:gd name="connsiteY1" fmla="*/ 0 h 2673745"/>
              <a:gd name="connsiteX2" fmla="*/ 2920043 w 2920042"/>
              <a:gd name="connsiteY2" fmla="*/ 2157957 h 2673745"/>
              <a:gd name="connsiteX3" fmla="*/ 2568682 w 2920042"/>
              <a:gd name="connsiteY3" fmla="*/ 2673746 h 2673745"/>
              <a:gd name="connsiteX4" fmla="*/ 0 w 2920042"/>
              <a:gd name="connsiteY4" fmla="*/ 2673746 h 2673745"/>
              <a:gd name="connsiteX5" fmla="*/ 0 w 2920042"/>
              <a:gd name="connsiteY5" fmla="*/ 515789 h 2673745"/>
              <a:gd name="connsiteX6" fmla="*/ 351361 w 2920042"/>
              <a:gd name="connsiteY6" fmla="*/ 0 h 2673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0042" h="2673745">
                <a:moveTo>
                  <a:pt x="351361" y="0"/>
                </a:moveTo>
                <a:lnTo>
                  <a:pt x="2920043" y="0"/>
                </a:lnTo>
                <a:lnTo>
                  <a:pt x="2920043" y="2157957"/>
                </a:lnTo>
                <a:cubicBezTo>
                  <a:pt x="2920043" y="2442557"/>
                  <a:pt x="2762555" y="2673746"/>
                  <a:pt x="2568682" y="2673746"/>
                </a:cubicBezTo>
                <a:lnTo>
                  <a:pt x="0" y="2673746"/>
                </a:lnTo>
                <a:lnTo>
                  <a:pt x="0" y="515789"/>
                </a:lnTo>
                <a:cubicBezTo>
                  <a:pt x="0" y="231189"/>
                  <a:pt x="157488" y="0"/>
                  <a:pt x="351361" y="0"/>
                </a:cubicBezTo>
                <a:close/>
              </a:path>
            </a:pathLst>
          </a:custGeom>
          <a:solidFill>
            <a:srgbClr val="FA2020"/>
          </a:solidFill>
          <a:ln w="13388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20" name="Gráfico 11">
            <a:extLst>
              <a:ext uri="{FF2B5EF4-FFF2-40B4-BE49-F238E27FC236}">
                <a16:creationId xmlns:a16="http://schemas.microsoft.com/office/drawing/2014/main" id="{436FAF27-6BCD-3C46-BE30-C225B08C106D}"/>
              </a:ext>
            </a:extLst>
          </p:cNvPr>
          <p:cNvSpPr/>
          <p:nvPr/>
        </p:nvSpPr>
        <p:spPr>
          <a:xfrm>
            <a:off x="7765471" y="3086126"/>
            <a:ext cx="3731203" cy="2319591"/>
          </a:xfrm>
          <a:custGeom>
            <a:avLst/>
            <a:gdLst>
              <a:gd name="connsiteX0" fmla="*/ 3355367 w 4005269"/>
              <a:gd name="connsiteY0" fmla="*/ 1831127 h 1831127"/>
              <a:gd name="connsiteX1" fmla="*/ 0 w 4005269"/>
              <a:gd name="connsiteY1" fmla="*/ 1831127 h 1831127"/>
              <a:gd name="connsiteX2" fmla="*/ 0 w 4005269"/>
              <a:gd name="connsiteY2" fmla="*/ 360423 h 1831127"/>
              <a:gd name="connsiteX3" fmla="*/ 360423 w 4005269"/>
              <a:gd name="connsiteY3" fmla="*/ 0 h 1831127"/>
              <a:gd name="connsiteX4" fmla="*/ 4005269 w 4005269"/>
              <a:gd name="connsiteY4" fmla="*/ 0 h 1831127"/>
              <a:gd name="connsiteX5" fmla="*/ 3709331 w 4005269"/>
              <a:gd name="connsiteY5" fmla="*/ 1538746 h 1831127"/>
              <a:gd name="connsiteX6" fmla="*/ 3355367 w 4005269"/>
              <a:gd name="connsiteY6" fmla="*/ 1831127 h 183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5269" h="1831127">
                <a:moveTo>
                  <a:pt x="3355367" y="1831127"/>
                </a:moveTo>
                <a:lnTo>
                  <a:pt x="0" y="1831127"/>
                </a:lnTo>
                <a:lnTo>
                  <a:pt x="0" y="360423"/>
                </a:lnTo>
                <a:cubicBezTo>
                  <a:pt x="0" y="161353"/>
                  <a:pt x="161353" y="0"/>
                  <a:pt x="360423" y="0"/>
                </a:cubicBezTo>
                <a:lnTo>
                  <a:pt x="4005269" y="0"/>
                </a:lnTo>
                <a:lnTo>
                  <a:pt x="3709331" y="1538746"/>
                </a:lnTo>
                <a:cubicBezTo>
                  <a:pt x="3676668" y="1708428"/>
                  <a:pt x="3528231" y="1831127"/>
                  <a:pt x="3355367" y="1831127"/>
                </a:cubicBezTo>
                <a:close/>
              </a:path>
            </a:pathLst>
          </a:custGeom>
          <a:solidFill>
            <a:srgbClr val="FA2020"/>
          </a:solidFill>
          <a:ln w="9347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30" name="Gráfico 28">
            <a:extLst>
              <a:ext uri="{FF2B5EF4-FFF2-40B4-BE49-F238E27FC236}">
                <a16:creationId xmlns:a16="http://schemas.microsoft.com/office/drawing/2014/main" id="{A071049B-4090-7DD8-8124-328D7F250FC0}"/>
              </a:ext>
            </a:extLst>
          </p:cNvPr>
          <p:cNvSpPr/>
          <p:nvPr/>
        </p:nvSpPr>
        <p:spPr>
          <a:xfrm>
            <a:off x="7765471" y="549274"/>
            <a:ext cx="3731203" cy="2340190"/>
          </a:xfrm>
          <a:custGeom>
            <a:avLst/>
            <a:gdLst>
              <a:gd name="connsiteX0" fmla="*/ 0 w 3241895"/>
              <a:gd name="connsiteY0" fmla="*/ 0 h 2262196"/>
              <a:gd name="connsiteX1" fmla="*/ 3241896 w 3241895"/>
              <a:gd name="connsiteY1" fmla="*/ 0 h 2262196"/>
              <a:gd name="connsiteX2" fmla="*/ 3241896 w 3241895"/>
              <a:gd name="connsiteY2" fmla="*/ 1302790 h 2262196"/>
              <a:gd name="connsiteX3" fmla="*/ 2279111 w 3241895"/>
              <a:gd name="connsiteY3" fmla="*/ 2262196 h 2262196"/>
              <a:gd name="connsiteX4" fmla="*/ 0 w 3241895"/>
              <a:gd name="connsiteY4" fmla="*/ 2262196 h 2262196"/>
              <a:gd name="connsiteX5" fmla="*/ 0 w 3241895"/>
              <a:gd name="connsiteY5" fmla="*/ 0 h 2262196"/>
              <a:gd name="connsiteX6" fmla="*/ 0 w 3241895"/>
              <a:gd name="connsiteY6" fmla="*/ 0 h 226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1895" h="2262196">
                <a:moveTo>
                  <a:pt x="0" y="0"/>
                </a:moveTo>
                <a:lnTo>
                  <a:pt x="3241896" y="0"/>
                </a:lnTo>
                <a:lnTo>
                  <a:pt x="3241896" y="1302790"/>
                </a:lnTo>
                <a:cubicBezTo>
                  <a:pt x="3241896" y="1832253"/>
                  <a:pt x="2810438" y="2262196"/>
                  <a:pt x="2279111" y="2262196"/>
                </a:cubicBezTo>
                <a:lnTo>
                  <a:pt x="0" y="22621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C1F1F"/>
          </a:solidFill>
          <a:ln w="11906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38" name="Rectángulo redondeado 37">
            <a:extLst>
              <a:ext uri="{FF2B5EF4-FFF2-40B4-BE49-F238E27FC236}">
                <a16:creationId xmlns:a16="http://schemas.microsoft.com/office/drawing/2014/main" id="{4551F3A2-F0FB-2321-8C7E-4CD71062A12D}"/>
              </a:ext>
            </a:extLst>
          </p:cNvPr>
          <p:cNvSpPr/>
          <p:nvPr/>
        </p:nvSpPr>
        <p:spPr>
          <a:xfrm>
            <a:off x="4840942" y="5619647"/>
            <a:ext cx="6655732" cy="59372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39" name="Título 3">
            <a:extLst>
              <a:ext uri="{FF2B5EF4-FFF2-40B4-BE49-F238E27FC236}">
                <a16:creationId xmlns:a16="http://schemas.microsoft.com/office/drawing/2014/main" id="{1CF10C35-33D1-20F7-C96A-4058545DB586}"/>
              </a:ext>
            </a:extLst>
          </p:cNvPr>
          <p:cNvSpPr txBox="1">
            <a:spLocks/>
          </p:cNvSpPr>
          <p:nvPr/>
        </p:nvSpPr>
        <p:spPr>
          <a:xfrm>
            <a:off x="695325" y="1472785"/>
            <a:ext cx="3532291" cy="598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Elija el contenedor que desea usar.</a:t>
            </a:r>
          </a:p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Copie y pegue en el </a:t>
            </a:r>
            <a:r>
              <a:rPr lang="es-CO" sz="1200" err="1">
                <a:latin typeface="+mj-lt"/>
              </a:rPr>
              <a:t>slide</a:t>
            </a:r>
            <a:r>
              <a:rPr lang="es-CO" sz="1200">
                <a:latin typeface="+mj-lt"/>
              </a:rPr>
              <a:t> que necesite.</a:t>
            </a:r>
          </a:p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Hacer doble </a:t>
            </a:r>
            <a:r>
              <a:rPr lang="es-CO" sz="1200" err="1">
                <a:latin typeface="+mj-lt"/>
              </a:rPr>
              <a:t>click</a:t>
            </a:r>
            <a:r>
              <a:rPr lang="es-CO" sz="1200">
                <a:latin typeface="+mj-lt"/>
              </a:rPr>
              <a:t> y escribir o copiar/pegar texto.</a:t>
            </a:r>
          </a:p>
        </p:txBody>
      </p:sp>
    </p:spTree>
    <p:extLst>
      <p:ext uri="{BB962C8B-B14F-4D97-AF65-F5344CB8AC3E}">
        <p14:creationId xmlns:p14="http://schemas.microsoft.com/office/powerpoint/2010/main" val="6040204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C6AB4-CB66-728B-508B-AB1E6AC24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CAF4D48-8FBF-8D71-F34B-6D4BBCF04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4"/>
            <a:ext cx="3903569" cy="780762"/>
          </a:xfrm>
        </p:spPr>
        <p:txBody>
          <a:bodyPr>
            <a:noAutofit/>
          </a:bodyPr>
          <a:lstStyle/>
          <a:p>
            <a:r>
              <a:rPr lang="es-CO" sz="2500">
                <a:solidFill>
                  <a:schemeClr val="tx1"/>
                </a:solidFill>
                <a:latin typeface="+mj-lt"/>
              </a:rPr>
              <a:t>Viñetas (copiar y pegar </a:t>
            </a:r>
            <a:br>
              <a:rPr lang="es-CO" sz="2500">
                <a:solidFill>
                  <a:schemeClr val="tx1"/>
                </a:solidFill>
                <a:latin typeface="+mj-lt"/>
              </a:rPr>
            </a:br>
            <a:r>
              <a:rPr lang="es-CO" sz="2500">
                <a:solidFill>
                  <a:schemeClr val="tx1"/>
                </a:solidFill>
                <a:latin typeface="+mj-lt"/>
              </a:rPr>
              <a:t>caja de texto)</a:t>
            </a:r>
          </a:p>
        </p:txBody>
      </p:sp>
      <p:sp>
        <p:nvSpPr>
          <p:cNvPr id="39" name="Título 3">
            <a:extLst>
              <a:ext uri="{FF2B5EF4-FFF2-40B4-BE49-F238E27FC236}">
                <a16:creationId xmlns:a16="http://schemas.microsoft.com/office/drawing/2014/main" id="{920822AD-3AC6-6BA3-459A-4745C8EA5116}"/>
              </a:ext>
            </a:extLst>
          </p:cNvPr>
          <p:cNvSpPr txBox="1">
            <a:spLocks/>
          </p:cNvSpPr>
          <p:nvPr/>
        </p:nvSpPr>
        <p:spPr>
          <a:xfrm>
            <a:off x="695325" y="1472785"/>
            <a:ext cx="3532291" cy="598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Elija la caja de texto.</a:t>
            </a:r>
          </a:p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Copie y pegue en el </a:t>
            </a:r>
            <a:r>
              <a:rPr lang="es-CO" sz="1200" err="1">
                <a:latin typeface="+mj-lt"/>
              </a:rPr>
              <a:t>slide</a:t>
            </a:r>
            <a:r>
              <a:rPr lang="es-CO" sz="1200">
                <a:latin typeface="+mj-lt"/>
              </a:rPr>
              <a:t> que necesite.</a:t>
            </a:r>
          </a:p>
          <a:p>
            <a:pPr marL="228600" indent="-228600">
              <a:buAutoNum type="arabicPeriod"/>
            </a:pPr>
            <a:r>
              <a:rPr lang="es-CO" sz="1200">
                <a:latin typeface="+mj-lt"/>
              </a:rPr>
              <a:t>Hacer doble </a:t>
            </a:r>
            <a:r>
              <a:rPr lang="es-CO" sz="1200" err="1">
                <a:latin typeface="+mj-lt"/>
              </a:rPr>
              <a:t>click</a:t>
            </a:r>
            <a:r>
              <a:rPr lang="es-CO" sz="1200">
                <a:latin typeface="+mj-lt"/>
              </a:rPr>
              <a:t> y escribir o copiar/pegar texto.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1409570-F54D-F4F2-A6C3-BBB73C625B9F}"/>
              </a:ext>
            </a:extLst>
          </p:cNvPr>
          <p:cNvSpPr txBox="1"/>
          <p:nvPr/>
        </p:nvSpPr>
        <p:spPr>
          <a:xfrm>
            <a:off x="695325" y="2459162"/>
            <a:ext cx="39035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2000">
                <a:latin typeface="Aptos Light" panose="020B0004020202020204" pitchFamily="34" charset="0"/>
              </a:rPr>
              <a:t>Viñetas en rojo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2000">
                <a:latin typeface="Aptos Light" panose="020B0004020202020204" pitchFamily="34" charset="0"/>
              </a:rPr>
              <a:t>Flechas del sistema de iconografía de la marca</a:t>
            </a:r>
          </a:p>
          <a:p>
            <a:pPr marL="7429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s-EC" sz="2000">
                <a:latin typeface="Aptos Light" panose="020B0004020202020204" pitchFamily="34" charset="0"/>
              </a:rPr>
              <a:t>Flecha al 70%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F5845C49-5A9E-5B30-DC8E-01B12DE03BD4}"/>
              </a:ext>
            </a:extLst>
          </p:cNvPr>
          <p:cNvSpPr txBox="1">
            <a:spLocks/>
          </p:cNvSpPr>
          <p:nvPr/>
        </p:nvSpPr>
        <p:spPr>
          <a:xfrm>
            <a:off x="7848039" y="592103"/>
            <a:ext cx="3281082" cy="88068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Evitar borrar el texto hasta el final ya que se borraran las viñetas predeterminadas por la caja de texto.</a:t>
            </a:r>
          </a:p>
          <a:p>
            <a:endParaRPr lang="es-CO" sz="1200">
              <a:latin typeface="+mj-lt"/>
            </a:endParaRPr>
          </a:p>
          <a:p>
            <a:r>
              <a:rPr lang="es-CO" sz="1200">
                <a:latin typeface="+mj-lt"/>
              </a:rPr>
              <a:t>1. En caso de borrarlo, haga doble </a:t>
            </a:r>
            <a:r>
              <a:rPr lang="es-CO" sz="1200" err="1">
                <a:latin typeface="+mj-lt"/>
              </a:rPr>
              <a:t>click</a:t>
            </a:r>
            <a:r>
              <a:rPr lang="es-CO" sz="1200">
                <a:latin typeface="+mj-lt"/>
              </a:rPr>
              <a:t> sobre la flecha y descargue la imagen</a:t>
            </a:r>
          </a:p>
        </p:txBody>
      </p:sp>
      <p:pic>
        <p:nvPicPr>
          <p:cNvPr id="8" name="Gráfico 7" descr="Warning con relleno sólido">
            <a:extLst>
              <a:ext uri="{FF2B5EF4-FFF2-40B4-BE49-F238E27FC236}">
                <a16:creationId xmlns:a16="http://schemas.microsoft.com/office/drawing/2014/main" id="{ACECF136-274D-E110-895C-F50469F1FB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40705" y="592103"/>
            <a:ext cx="312300" cy="3123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08396D68-0242-6FAC-A886-A9ADE012F7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11717" y="1689233"/>
            <a:ext cx="477867" cy="44166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4F90C82-BC71-B811-CD98-1F8C5CE839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2107" y="1537140"/>
            <a:ext cx="1504245" cy="1360126"/>
          </a:xfrm>
          <a:prstGeom prst="rect">
            <a:avLst/>
          </a:prstGeom>
        </p:spPr>
      </p:pic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129210E7-C21A-F8CD-E44E-CCA2B2777B52}"/>
              </a:ext>
            </a:extLst>
          </p:cNvPr>
          <p:cNvSpPr/>
          <p:nvPr/>
        </p:nvSpPr>
        <p:spPr>
          <a:xfrm>
            <a:off x="9858568" y="2743923"/>
            <a:ext cx="1275142" cy="140343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14" name="Título 3">
            <a:extLst>
              <a:ext uri="{FF2B5EF4-FFF2-40B4-BE49-F238E27FC236}">
                <a16:creationId xmlns:a16="http://schemas.microsoft.com/office/drawing/2014/main" id="{3C6B0106-A283-D147-A46A-F14523132059}"/>
              </a:ext>
            </a:extLst>
          </p:cNvPr>
          <p:cNvSpPr txBox="1">
            <a:spLocks/>
          </p:cNvSpPr>
          <p:nvPr/>
        </p:nvSpPr>
        <p:spPr>
          <a:xfrm>
            <a:off x="7848039" y="3120882"/>
            <a:ext cx="1502160" cy="4416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2. Cree la caja de texto y elija la opción de viñetas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16B7D8FF-D798-434F-EAA5-F7AE1A6540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48038" y="3673760"/>
            <a:ext cx="1502160" cy="896450"/>
          </a:xfrm>
          <a:prstGeom prst="rect">
            <a:avLst/>
          </a:prstGeom>
        </p:spPr>
      </p:pic>
      <p:sp>
        <p:nvSpPr>
          <p:cNvPr id="17" name="Rectángulo redondeado 16">
            <a:extLst>
              <a:ext uri="{FF2B5EF4-FFF2-40B4-BE49-F238E27FC236}">
                <a16:creationId xmlns:a16="http://schemas.microsoft.com/office/drawing/2014/main" id="{F67EE20D-894A-D09B-A79D-27A395E612EC}"/>
              </a:ext>
            </a:extLst>
          </p:cNvPr>
          <p:cNvSpPr/>
          <p:nvPr/>
        </p:nvSpPr>
        <p:spPr>
          <a:xfrm>
            <a:off x="8258672" y="3699160"/>
            <a:ext cx="503768" cy="371620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E0DC108E-CAB5-405A-68B2-FA587483A7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15863" y="3699160"/>
            <a:ext cx="1560489" cy="896451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E0AF76E5-417C-9E63-7C50-B5ADA8AC9E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47338" y="5566903"/>
            <a:ext cx="3364004" cy="713310"/>
          </a:xfrm>
          <a:prstGeom prst="rect">
            <a:avLst/>
          </a:prstGeom>
        </p:spPr>
      </p:pic>
      <p:sp>
        <p:nvSpPr>
          <p:cNvPr id="25" name="Título 3">
            <a:extLst>
              <a:ext uri="{FF2B5EF4-FFF2-40B4-BE49-F238E27FC236}">
                <a16:creationId xmlns:a16="http://schemas.microsoft.com/office/drawing/2014/main" id="{3478171D-3C06-C980-56B4-DE0E32FE9DD0}"/>
              </a:ext>
            </a:extLst>
          </p:cNvPr>
          <p:cNvSpPr txBox="1">
            <a:spLocks/>
          </p:cNvSpPr>
          <p:nvPr/>
        </p:nvSpPr>
        <p:spPr>
          <a:xfrm>
            <a:off x="9645027" y="3120882"/>
            <a:ext cx="1502160" cy="4416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3. Elija la ultima opción “numeración y viñetas”</a:t>
            </a:r>
          </a:p>
        </p:txBody>
      </p:sp>
      <p:sp>
        <p:nvSpPr>
          <p:cNvPr id="26" name="Título 3">
            <a:extLst>
              <a:ext uri="{FF2B5EF4-FFF2-40B4-BE49-F238E27FC236}">
                <a16:creationId xmlns:a16="http://schemas.microsoft.com/office/drawing/2014/main" id="{D2BE66B7-6689-0A65-98D9-B9D0396CBED7}"/>
              </a:ext>
            </a:extLst>
          </p:cNvPr>
          <p:cNvSpPr txBox="1">
            <a:spLocks/>
          </p:cNvSpPr>
          <p:nvPr/>
        </p:nvSpPr>
        <p:spPr>
          <a:xfrm>
            <a:off x="7848037" y="4876876"/>
            <a:ext cx="3299149" cy="4416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 sz="1200">
                <a:latin typeface="+mj-lt"/>
              </a:rPr>
              <a:t>4. </a:t>
            </a:r>
            <a:r>
              <a:rPr lang="es-CO" sz="1200" err="1">
                <a:latin typeface="+mj-lt"/>
              </a:rPr>
              <a:t>Click</a:t>
            </a:r>
            <a:r>
              <a:rPr lang="es-CO" sz="1200">
                <a:latin typeface="+mj-lt"/>
              </a:rPr>
              <a:t> en “Imagen” y agregar la flecha que se descargo previamente. El tamaño siempre debe estar en el 70%.</a:t>
            </a:r>
          </a:p>
        </p:txBody>
      </p:sp>
      <p:sp>
        <p:nvSpPr>
          <p:cNvPr id="28" name="Rectángulo redondeado 27">
            <a:extLst>
              <a:ext uri="{FF2B5EF4-FFF2-40B4-BE49-F238E27FC236}">
                <a16:creationId xmlns:a16="http://schemas.microsoft.com/office/drawing/2014/main" id="{E964FD59-7896-584D-EFE6-2E35251B7D18}"/>
              </a:ext>
            </a:extLst>
          </p:cNvPr>
          <p:cNvSpPr/>
          <p:nvPr/>
        </p:nvSpPr>
        <p:spPr>
          <a:xfrm>
            <a:off x="8492359" y="5659024"/>
            <a:ext cx="557048" cy="523572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29" name="Rectángulo redondeado 28">
            <a:extLst>
              <a:ext uri="{FF2B5EF4-FFF2-40B4-BE49-F238E27FC236}">
                <a16:creationId xmlns:a16="http://schemas.microsoft.com/office/drawing/2014/main" id="{64329C66-0CCA-4520-D780-BF6C1F410B78}"/>
              </a:ext>
            </a:extLst>
          </p:cNvPr>
          <p:cNvSpPr/>
          <p:nvPr/>
        </p:nvSpPr>
        <p:spPr>
          <a:xfrm>
            <a:off x="10384221" y="5899430"/>
            <a:ext cx="750155" cy="246380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  <p:sp>
        <p:nvSpPr>
          <p:cNvPr id="32" name="Rectángulo redondeado 31">
            <a:extLst>
              <a:ext uri="{FF2B5EF4-FFF2-40B4-BE49-F238E27FC236}">
                <a16:creationId xmlns:a16="http://schemas.microsoft.com/office/drawing/2014/main" id="{E475BA52-9BF4-D540-61F7-C288615697CF}"/>
              </a:ext>
            </a:extLst>
          </p:cNvPr>
          <p:cNvSpPr/>
          <p:nvPr/>
        </p:nvSpPr>
        <p:spPr>
          <a:xfrm>
            <a:off x="9615863" y="4405020"/>
            <a:ext cx="1595478" cy="190591"/>
          </a:xfrm>
          <a:prstGeom prst="roundRect">
            <a:avLst/>
          </a:prstGeom>
          <a:noFill/>
          <a:ln w="2540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50220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8CE40C-065A-0467-A156-64649C19A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889591"/>
            <a:ext cx="7087961" cy="3629466"/>
          </a:xfrm>
        </p:spPr>
        <p:txBody>
          <a:bodyPr/>
          <a:lstStyle/>
          <a:p>
            <a:r>
              <a:rPr lang="es-CO" dirty="0" err="1"/>
              <a:t>Pronaca</a:t>
            </a:r>
            <a:r>
              <a:rPr lang="es-CO" dirty="0"/>
              <a:t> respalda cada una de sus marcas producto.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DF9FD8-843B-DAC3-20FB-E7FDA9546C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Portadas de marcas de producto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CFC482F-CAD8-023B-251B-E482259736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CO" dirty="0"/>
              <a:t>Para hablar de cualquiera de ellas, contamos con portadas diseñadas específicamente para este propósito, las cuales deben utilizarse de la siguiente manera</a:t>
            </a:r>
          </a:p>
        </p:txBody>
      </p:sp>
    </p:spTree>
    <p:extLst>
      <p:ext uri="{BB962C8B-B14F-4D97-AF65-F5344CB8AC3E}">
        <p14:creationId xmlns:p14="http://schemas.microsoft.com/office/powerpoint/2010/main" val="1328055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E1BCA684-8021-754A-0BF8-DCB7D74AC288}"/>
              </a:ext>
            </a:extLst>
          </p:cNvPr>
          <p:cNvSpPr txBox="1">
            <a:spLocks/>
          </p:cNvSpPr>
          <p:nvPr/>
        </p:nvSpPr>
        <p:spPr>
          <a:xfrm>
            <a:off x="6371389" y="1712088"/>
            <a:ext cx="3532291" cy="167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pPr marL="228600" indent="-228600">
              <a:buAutoNum type="arabicPeriod"/>
            </a:pPr>
            <a:r>
              <a:rPr lang="es-CO" sz="1200" dirty="0">
                <a:latin typeface="+mj-lt"/>
              </a:rPr>
              <a:t>Seleccione la diapositiva de la portada de producto</a:t>
            </a: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endParaRPr lang="es-CO" sz="1200" dirty="0">
              <a:latin typeface="+mj-lt"/>
            </a:endParaRPr>
          </a:p>
          <a:p>
            <a:pPr marL="228600" indent="-228600">
              <a:buAutoNum type="arabicPeriod"/>
            </a:pPr>
            <a:r>
              <a:rPr lang="es-CO" sz="1200" dirty="0">
                <a:latin typeface="+mj-lt"/>
              </a:rPr>
              <a:t>Añada el logo del producto de la marca seleccionada copiando y pegando en el contenedor de imagen, y agregue el título. </a:t>
            </a:r>
          </a:p>
          <a:p>
            <a:endParaRPr lang="es-CO" sz="1200" dirty="0">
              <a:latin typeface="+mj-lt"/>
            </a:endParaRP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78BD5735-AC65-7738-1A7C-B5D7463DC8A8}"/>
              </a:ext>
            </a:extLst>
          </p:cNvPr>
          <p:cNvSpPr txBox="1">
            <a:spLocks/>
          </p:cNvSpPr>
          <p:nvPr/>
        </p:nvSpPr>
        <p:spPr>
          <a:xfrm>
            <a:off x="695325" y="549274"/>
            <a:ext cx="3903569" cy="780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Display" panose="020B0004020202020204" pitchFamily="34" charset="0"/>
                <a:ea typeface="Aptos Display" panose="020B0004020202020204" pitchFamily="34" charset="0"/>
                <a:cs typeface="+mj-cs"/>
              </a:defRPr>
            </a:lvl1pPr>
          </a:lstStyle>
          <a:p>
            <a:r>
              <a:rPr lang="es-CO">
                <a:solidFill>
                  <a:schemeClr val="tx1"/>
                </a:solidFill>
                <a:latin typeface="+mj-lt"/>
              </a:rPr>
              <a:t>Portadas de marcas </a:t>
            </a:r>
            <a:br>
              <a:rPr lang="es-CO">
                <a:solidFill>
                  <a:schemeClr val="tx1"/>
                </a:solidFill>
                <a:latin typeface="+mj-lt"/>
              </a:rPr>
            </a:br>
            <a:r>
              <a:rPr lang="es-CO">
                <a:solidFill>
                  <a:schemeClr val="tx1"/>
                </a:solidFill>
                <a:latin typeface="+mj-lt"/>
              </a:rPr>
              <a:t>de producto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C68DDF1F-EDAD-281C-B4AA-355D2662FCA9}"/>
              </a:ext>
            </a:extLst>
          </p:cNvPr>
          <p:cNvGrpSpPr/>
          <p:nvPr/>
        </p:nvGrpSpPr>
        <p:grpSpPr>
          <a:xfrm>
            <a:off x="6593972" y="2129371"/>
            <a:ext cx="1988439" cy="1774971"/>
            <a:chOff x="918886" y="2167544"/>
            <a:chExt cx="1441255" cy="128652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E620ECE-BEB3-66F8-A092-C4281AC2D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8886" y="2171356"/>
              <a:ext cx="1441255" cy="1282717"/>
            </a:xfrm>
            <a:prstGeom prst="rect">
              <a:avLst/>
            </a:prstGeom>
          </p:spPr>
        </p:pic>
        <p:sp>
          <p:nvSpPr>
            <p:cNvPr id="23" name="Rectángulo redondeado 22">
              <a:extLst>
                <a:ext uri="{FF2B5EF4-FFF2-40B4-BE49-F238E27FC236}">
                  <a16:creationId xmlns:a16="http://schemas.microsoft.com/office/drawing/2014/main" id="{878A21AC-34CA-48E3-0917-67F2B930137B}"/>
                </a:ext>
              </a:extLst>
            </p:cNvPr>
            <p:cNvSpPr/>
            <p:nvPr/>
          </p:nvSpPr>
          <p:spPr>
            <a:xfrm>
              <a:off x="918886" y="2167544"/>
              <a:ext cx="1441255" cy="1282717"/>
            </a:xfrm>
            <a:prstGeom prst="roundRect">
              <a:avLst>
                <a:gd name="adj" fmla="val 4475"/>
              </a:avLst>
            </a:prstGeom>
            <a:noFill/>
            <a:ln w="2540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s-CO"/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B6D89689-DCF4-BDE8-B9D1-B7085345D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72" y="4902240"/>
            <a:ext cx="2049687" cy="1135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D35F4C76-4C75-7F47-2CAB-37A2DA63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889591"/>
            <a:ext cx="3107418" cy="3629466"/>
          </a:xfrm>
        </p:spPr>
        <p:txBody>
          <a:bodyPr/>
          <a:lstStyle/>
          <a:p>
            <a:r>
              <a:rPr lang="es-CO" dirty="0" err="1">
                <a:solidFill>
                  <a:schemeClr val="tx1"/>
                </a:solidFill>
              </a:rPr>
              <a:t>Pronaca</a:t>
            </a:r>
            <a:r>
              <a:rPr lang="es-CO" dirty="0">
                <a:solidFill>
                  <a:schemeClr val="tx1"/>
                </a:solidFill>
              </a:rPr>
              <a:t> respalda cada una de sus marcas producto.</a:t>
            </a: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062B401A-8A8C-2864-AA8E-C7D36F7FD83D}"/>
              </a:ext>
            </a:extLst>
          </p:cNvPr>
          <p:cNvSpPr txBox="1">
            <a:spLocks/>
          </p:cNvSpPr>
          <p:nvPr/>
        </p:nvSpPr>
        <p:spPr>
          <a:xfrm>
            <a:off x="594500" y="3061727"/>
            <a:ext cx="3542071" cy="12271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Aptos Light" panose="020B0004020202020204" pitchFamily="34" charset="0"/>
                <a:ea typeface="Aptos Light" panose="020B0004020202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1800" dirty="0"/>
              <a:t>Para hablar de cualquiera de ellas, contamos con portadas diseñadas específicamente para este propósito, las cuales deben utilizarse de la siguiente manera</a:t>
            </a:r>
          </a:p>
        </p:txBody>
      </p:sp>
    </p:spTree>
    <p:extLst>
      <p:ext uri="{BB962C8B-B14F-4D97-AF65-F5344CB8AC3E}">
        <p14:creationId xmlns:p14="http://schemas.microsoft.com/office/powerpoint/2010/main" val="433759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F70A9-176A-9392-2003-A1CFBE54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8EB71B-C2F2-B2A3-9DCD-269910B0B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5"/>
            <a:ext cx="3372178" cy="572816"/>
          </a:xfrm>
        </p:spPr>
        <p:txBody>
          <a:bodyPr>
            <a:noAutofit/>
          </a:bodyPr>
          <a:lstStyle/>
          <a:p>
            <a:r>
              <a:rPr lang="es-CO"/>
              <a:t>Logos de marcas de producto (copiar y pegar) </a:t>
            </a:r>
          </a:p>
        </p:txBody>
      </p:sp>
      <p:pic>
        <p:nvPicPr>
          <p:cNvPr id="50" name="Imagen 49">
            <a:extLst>
              <a:ext uri="{FF2B5EF4-FFF2-40B4-BE49-F238E27FC236}">
                <a16:creationId xmlns:a16="http://schemas.microsoft.com/office/drawing/2014/main" id="{C4AB860B-D544-8701-3AC5-370698348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4351" y="4217136"/>
            <a:ext cx="1123021" cy="104702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0123CFD-A835-49C8-EC28-4CCF3CB87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609" y="1624850"/>
            <a:ext cx="1123021" cy="1047027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7C77D15-8798-1CD2-EAA6-058462546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9414" y="1624850"/>
            <a:ext cx="1123021" cy="1047027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1029D39E-F298-3D4A-9D0C-9A46E72B9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7219" y="1624849"/>
            <a:ext cx="1123021" cy="1047027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2E47A2BB-549C-4FEB-057D-8BD364E380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3132" y="2920993"/>
            <a:ext cx="1123021" cy="1047027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516DCD16-DD91-1659-1FB1-C2F1D3491E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8744" y="2920993"/>
            <a:ext cx="1123021" cy="1047027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D03215D5-C08E-3D19-7C36-1832E88F2B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6549" y="2920993"/>
            <a:ext cx="1123021" cy="1047027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0DAF1765-9F17-1871-EC19-2E6A934EC1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4353" y="2920993"/>
            <a:ext cx="1123021" cy="1047027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61201062-8BF4-88F2-901B-89A36E4EF5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39961" y="2920991"/>
            <a:ext cx="1123021" cy="1047027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721D5177-9A7A-C44B-14E2-3581CF3DA5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326" y="4217136"/>
            <a:ext cx="1123021" cy="1047027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4D519F1A-4218-CE08-2E2A-E038E7BD1D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73132" y="4217136"/>
            <a:ext cx="1123021" cy="1047027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BF51978B-20EA-9BC9-C4CA-DF5F4638CA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50938" y="4217136"/>
            <a:ext cx="1123021" cy="1047027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56697551-3DC6-B588-9EAF-FCC69D7C19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28743" y="4217136"/>
            <a:ext cx="1123021" cy="1047027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82C88670-0113-290F-ADFD-C187FC297CC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06547" y="4217136"/>
            <a:ext cx="1123021" cy="1047027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701FF22A-D9F8-F92B-785C-0A8622113EF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62155" y="4217136"/>
            <a:ext cx="1123021" cy="1047027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8F744F24-0E67-3DD5-3FC7-6630B10FE30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39960" y="4221214"/>
            <a:ext cx="1118647" cy="1042949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EFB85098-B8AC-2553-FA72-201ED285029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9953" y="5513279"/>
            <a:ext cx="1123021" cy="1047027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8E4D5F5A-6954-C910-C2EC-A7C2D506CE2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64102" y="5513278"/>
            <a:ext cx="1123021" cy="1047027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CEE51C87-4BA9-590D-B9AD-B182CE6A972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41905" y="5513278"/>
            <a:ext cx="1123022" cy="1047028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E43F548F-10A5-5C13-9A76-4486E4FA51A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30928" y="5517356"/>
            <a:ext cx="1118647" cy="104294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0132352-D6DD-342B-5E2F-B7E6CE6AAD6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87697" y="1513624"/>
            <a:ext cx="1269476" cy="126947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23C1DA8-0BCD-D422-E9A6-5E60C8E25F7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942454" y="1513624"/>
            <a:ext cx="1282811" cy="128281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27B16AD-3C98-1C1F-B249-9D24EB596B2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24837" y="1513624"/>
            <a:ext cx="1282811" cy="128281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3F54C1F-2AAA-3A65-FACC-84814985C2D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770635" y="1500289"/>
            <a:ext cx="1282811" cy="1282811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CB857DBC-229B-7444-F6FA-C10A974297C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962155" y="2783100"/>
            <a:ext cx="1282811" cy="1282811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4670C3AD-0A52-9BB1-7D41-F80947996C5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90853" y="2787100"/>
            <a:ext cx="1322573" cy="1322573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BBCB1846-9D70-117B-D4C5-8A844E283FF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259366" y="1462869"/>
            <a:ext cx="1232057" cy="1232057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C4AB6919-3B24-30B9-A4A0-FED8F4631A7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360465" y="2763218"/>
            <a:ext cx="1322574" cy="132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90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FA7BE6F-77A0-2862-8501-E7A22B003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0"/>
              <a:t>Metodología</a:t>
            </a:r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CA5C857E-8B85-E9E3-6AC6-C4C4E1830E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10519" y="1299812"/>
            <a:ext cx="1785144" cy="815363"/>
          </a:xfrm>
        </p:spPr>
        <p:txBody>
          <a:bodyPr/>
          <a:lstStyle/>
          <a:p>
            <a:r>
              <a:rPr lang="es-CO" b="1"/>
              <a:t>Objetivo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EABCFDB0-A088-845F-A2A0-78DFDD72DA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71119" y="1299812"/>
            <a:ext cx="6961956" cy="815363"/>
          </a:xfrm>
        </p:spPr>
        <p:txBody>
          <a:bodyPr/>
          <a:lstStyle/>
          <a:p>
            <a:r>
              <a:rPr lang="es-ES" sz="1600">
                <a:latin typeface="Aptos Light" panose="020B0004020202020204" pitchFamily="34" charset="0"/>
                <a:cs typeface="Arial"/>
              </a:rPr>
              <a:t>Identificar la percepción actual de los consumidores con respecto a la imagen y reputación de la marca </a:t>
            </a:r>
            <a:r>
              <a:rPr lang="es-ES" sz="1600" err="1">
                <a:latin typeface="Aptos Light" panose="020B0004020202020204" pitchFamily="34" charset="0"/>
                <a:cs typeface="Arial"/>
              </a:rPr>
              <a:t>Pronaca</a:t>
            </a:r>
            <a:r>
              <a:rPr lang="es-ES" sz="1600">
                <a:latin typeface="Aptos Light" panose="020B0004020202020204" pitchFamily="34" charset="0"/>
                <a:cs typeface="Arial"/>
              </a:rPr>
              <a:t> y las marcas a las que la asocian. 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F8478AA-AE7D-85D6-89A9-F54BDB74905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10519" y="2286150"/>
            <a:ext cx="1785144" cy="815363"/>
          </a:xfrm>
        </p:spPr>
        <p:txBody>
          <a:bodyPr/>
          <a:lstStyle/>
          <a:p>
            <a:r>
              <a:rPr lang="es-CO" b="1"/>
              <a:t>Técnicas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B331B3C5-5213-8B49-CC74-AA09B5B799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71119" y="2286150"/>
            <a:ext cx="6961956" cy="815363"/>
          </a:xfrm>
        </p:spPr>
        <p:txBody>
          <a:bodyPr/>
          <a:lstStyle/>
          <a:p>
            <a:pPr marL="764116" marR="0" lvl="1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6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Light" panose="020B0004020202020204" pitchFamily="34" charset="0"/>
              </a:rPr>
              <a:t>Investigación descriptiva  – Cuantitativa </a:t>
            </a:r>
          </a:p>
          <a:p>
            <a:pPr marL="764116" marR="0" lvl="1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/>
            </a:pPr>
            <a:r>
              <a:rPr kumimoji="0" lang="es-ES" sz="16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Light" panose="020B0004020202020204" pitchFamily="34" charset="0"/>
              </a:rPr>
              <a:t>Encuestas online</a:t>
            </a:r>
            <a:endParaRPr lang="es-ES" sz="1600">
              <a:latin typeface="Aptos Light" panose="020B0004020202020204" pitchFamily="34" charset="0"/>
            </a:endParaRPr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id="{FE2D2010-6636-AC83-ABA3-C5584E19121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10519" y="3272488"/>
            <a:ext cx="1785144" cy="815363"/>
          </a:xfrm>
        </p:spPr>
        <p:txBody>
          <a:bodyPr/>
          <a:lstStyle/>
          <a:p>
            <a:r>
              <a:rPr lang="es-CO" b="1"/>
              <a:t>Muestra</a:t>
            </a:r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3380C20A-6E88-D65C-C6D5-87FDF33484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71119" y="3272488"/>
            <a:ext cx="6961956" cy="815363"/>
          </a:xfrm>
        </p:spPr>
        <p:txBody>
          <a:bodyPr/>
          <a:lstStyle/>
          <a:p>
            <a:pPr marL="764116" lvl="1" indent="-285750">
              <a:spcBef>
                <a:spcPts val="800"/>
              </a:spcBef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pPr>
            <a:r>
              <a:rPr lang="es-ES" sz="1600">
                <a:latin typeface="Aptos Light" panose="020B0004020202020204" pitchFamily="34" charset="0"/>
              </a:rPr>
              <a:t>n: 150</a:t>
            </a:r>
          </a:p>
          <a:p>
            <a:pPr marL="764116" lvl="1" indent="-285750">
              <a:spcBef>
                <a:spcPts val="800"/>
              </a:spcBef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pPr>
            <a:r>
              <a:rPr lang="es-ES" sz="1600">
                <a:latin typeface="Aptos Light" panose="020B0004020202020204" pitchFamily="34" charset="0"/>
              </a:rPr>
              <a:t>Nivel de confianza 95% / Margen de error +-8% </a:t>
            </a:r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BA5803AF-43E9-4CEA-4596-79677382EA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10519" y="4258826"/>
            <a:ext cx="1785144" cy="815363"/>
          </a:xfrm>
        </p:spPr>
        <p:txBody>
          <a:bodyPr/>
          <a:lstStyle/>
          <a:p>
            <a:r>
              <a:rPr lang="es-CO" b="1"/>
              <a:t>Grupo Objetivo</a:t>
            </a:r>
          </a:p>
        </p:txBody>
      </p:sp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6162EE2E-0C0D-8A50-2A70-8AC08C0F76B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71119" y="4258826"/>
            <a:ext cx="6961956" cy="815363"/>
          </a:xfrm>
        </p:spPr>
        <p:txBody>
          <a:bodyPr/>
          <a:lstStyle/>
          <a:p>
            <a:r>
              <a:rPr lang="es-ES" sz="1600">
                <a:latin typeface="Aptos Light" panose="020B0004020202020204" pitchFamily="34" charset="0"/>
              </a:rPr>
              <a:t>Hombres y Mujeres de 25 a 65 años consumidores de las categorías en las que participa </a:t>
            </a:r>
            <a:r>
              <a:rPr lang="es-ES" sz="1600" err="1">
                <a:latin typeface="Aptos Light" panose="020B0004020202020204" pitchFamily="34" charset="0"/>
              </a:rPr>
              <a:t>Pronaca</a:t>
            </a:r>
            <a:r>
              <a:rPr lang="es-ES" sz="1600">
                <a:latin typeface="Aptos Light" panose="020B0004020202020204" pitchFamily="34" charset="0"/>
              </a:rPr>
              <a:t>.</a:t>
            </a:r>
          </a:p>
        </p:txBody>
      </p:sp>
      <p:sp>
        <p:nvSpPr>
          <p:cNvPr id="23" name="Marcador de texto 22">
            <a:extLst>
              <a:ext uri="{FF2B5EF4-FFF2-40B4-BE49-F238E27FC236}">
                <a16:creationId xmlns:a16="http://schemas.microsoft.com/office/drawing/2014/main" id="{CF6E1DEA-9344-5C32-17C4-9730E8DD8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10519" y="5245165"/>
            <a:ext cx="1785144" cy="815363"/>
          </a:xfrm>
        </p:spPr>
        <p:txBody>
          <a:bodyPr/>
          <a:lstStyle/>
          <a:p>
            <a:r>
              <a:rPr lang="es-CO" b="1"/>
              <a:t>Cuestionario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9E42F5EF-3642-E6EB-16DC-AA8D25099B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671119" y="5245165"/>
            <a:ext cx="6961956" cy="815363"/>
          </a:xfrm>
        </p:spPr>
        <p:txBody>
          <a:bodyPr/>
          <a:lstStyle/>
          <a:p>
            <a:pPr marL="9207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pPr>
            <a:r>
              <a:rPr lang="es-ES" sz="1600">
                <a:solidFill>
                  <a:prstClr val="black"/>
                </a:solidFill>
                <a:latin typeface="Aptos Light" panose="020B0004020202020204" pitchFamily="34" charset="0"/>
                <a:cs typeface="Arial"/>
              </a:rPr>
              <a:t>Duración: 5 minutos</a:t>
            </a:r>
          </a:p>
          <a:p>
            <a:pPr marL="920750" lvl="1" indent="-285750">
              <a:buSzPct val="7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pPr>
            <a:r>
              <a:rPr lang="es-ES" sz="1600">
                <a:solidFill>
                  <a:prstClr val="black"/>
                </a:solidFill>
                <a:latin typeface="Aptos Light" panose="020B0004020202020204" pitchFamily="34" charset="0"/>
                <a:cs typeface="Arial"/>
              </a:rPr>
              <a:t>Levantamiento de campo: 21al 25 de Junio del 2024 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E9AC2F6-91C0-ABD0-0FE7-744C93FC9D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Ficha técnica</a:t>
            </a:r>
          </a:p>
        </p:txBody>
      </p:sp>
    </p:spTree>
    <p:extLst>
      <p:ext uri="{BB962C8B-B14F-4D97-AF65-F5344CB8AC3E}">
        <p14:creationId xmlns:p14="http://schemas.microsoft.com/office/powerpoint/2010/main" val="3960416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51A17-EA27-39F9-B7DC-8835ECAD5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ángulo redondeado 76">
            <a:extLst>
              <a:ext uri="{FF2B5EF4-FFF2-40B4-BE49-F238E27FC236}">
                <a16:creationId xmlns:a16="http://schemas.microsoft.com/office/drawing/2014/main" id="{3E5F7234-BC89-25A8-20A1-4BEA6932BA48}"/>
              </a:ext>
            </a:extLst>
          </p:cNvPr>
          <p:cNvSpPr/>
          <p:nvPr/>
        </p:nvSpPr>
        <p:spPr>
          <a:xfrm>
            <a:off x="6230746" y="1494005"/>
            <a:ext cx="5265929" cy="4814720"/>
          </a:xfrm>
          <a:prstGeom prst="roundRect">
            <a:avLst>
              <a:gd name="adj" fmla="val 3576"/>
            </a:avLst>
          </a:prstGeom>
          <a:solidFill>
            <a:srgbClr val="F9F9F9"/>
          </a:solidFill>
          <a:ln w="0" cap="flat">
            <a:noFill/>
            <a:prstDash val="solid"/>
            <a:miter/>
          </a:ln>
        </p:spPr>
        <p:txBody>
          <a:bodyPr rtlCol="0" anchor="t" anchorCtr="0"/>
          <a:lstStyle/>
          <a:p>
            <a:pPr algn="l"/>
            <a:r>
              <a:rPr lang="es-CO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Sentimientos que genera la marca</a:t>
            </a:r>
          </a:p>
        </p:txBody>
      </p:sp>
      <p:sp>
        <p:nvSpPr>
          <p:cNvPr id="68" name="Rectángulo redondeado 67">
            <a:extLst>
              <a:ext uri="{FF2B5EF4-FFF2-40B4-BE49-F238E27FC236}">
                <a16:creationId xmlns:a16="http://schemas.microsoft.com/office/drawing/2014/main" id="{4C75E1C1-00AD-8B93-A950-597CB7426E5C}"/>
              </a:ext>
            </a:extLst>
          </p:cNvPr>
          <p:cNvSpPr/>
          <p:nvPr/>
        </p:nvSpPr>
        <p:spPr>
          <a:xfrm>
            <a:off x="695325" y="1494005"/>
            <a:ext cx="5294402" cy="4814720"/>
          </a:xfrm>
          <a:prstGeom prst="roundRect">
            <a:avLst>
              <a:gd name="adj" fmla="val 3576"/>
            </a:avLst>
          </a:prstGeom>
          <a:solidFill>
            <a:srgbClr val="F9F9F9"/>
          </a:solidFill>
          <a:ln w="0" cap="flat">
            <a:noFill/>
            <a:prstDash val="solid"/>
            <a:miter/>
          </a:ln>
        </p:spPr>
        <p:txBody>
          <a:bodyPr rtlCol="0" anchor="t" anchorCtr="0"/>
          <a:lstStyle/>
          <a:p>
            <a:pPr algn="l"/>
            <a:r>
              <a:rPr lang="es-CO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Conexión con la marca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81B569EA-2E1A-E361-C776-B0C6CB3D1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b="0"/>
              <a:t>La conexión con la marca Pronaca es positiva en los consumidores, resaltando el nivel de confianza y cercanía que sienten hacia la marca</a:t>
            </a:r>
            <a:endParaRPr lang="es-CO" b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EB245DDF-F3CA-64CC-B144-A6DB610CBD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Resultados conexión y sentimientos</a:t>
            </a:r>
          </a:p>
        </p:txBody>
      </p:sp>
      <p:graphicFrame>
        <p:nvGraphicFramePr>
          <p:cNvPr id="20" name="5 Marcador de contenido">
            <a:extLst>
              <a:ext uri="{FF2B5EF4-FFF2-40B4-BE49-F238E27FC236}">
                <a16:creationId xmlns:a16="http://schemas.microsoft.com/office/drawing/2014/main" id="{81B44DCC-9723-C346-F059-7B05CE5277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073336"/>
              </p:ext>
            </p:extLst>
          </p:nvPr>
        </p:nvGraphicFramePr>
        <p:xfrm>
          <a:off x="809074" y="2974684"/>
          <a:ext cx="4680451" cy="3060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Rectángulo redondeado 17">
            <a:extLst>
              <a:ext uri="{FF2B5EF4-FFF2-40B4-BE49-F238E27FC236}">
                <a16:creationId xmlns:a16="http://schemas.microsoft.com/office/drawing/2014/main" id="{F0341A0A-21CC-D087-195A-853C00C9585F}"/>
              </a:ext>
            </a:extLst>
          </p:cNvPr>
          <p:cNvSpPr/>
          <p:nvPr/>
        </p:nvSpPr>
        <p:spPr>
          <a:xfrm>
            <a:off x="1267365" y="2443464"/>
            <a:ext cx="743684" cy="31888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SV" sz="1500">
                <a:solidFill>
                  <a:prstClr val="white"/>
                </a:solidFill>
                <a:latin typeface="Aptos Light" panose="020B0004020202020204" pitchFamily="34" charset="0"/>
              </a:rPr>
              <a:t>T2B</a:t>
            </a:r>
            <a:endParaRPr kumimoji="0" lang="es-SV" sz="15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Light" panose="020B0004020202020204" pitchFamily="34" charset="0"/>
            </a:endParaRPr>
          </a:p>
        </p:txBody>
      </p:sp>
      <p:sp>
        <p:nvSpPr>
          <p:cNvPr id="22" name="Rectángulo redondeado 17">
            <a:extLst>
              <a:ext uri="{FF2B5EF4-FFF2-40B4-BE49-F238E27FC236}">
                <a16:creationId xmlns:a16="http://schemas.microsoft.com/office/drawing/2014/main" id="{73F9895A-19F2-05BF-0ACD-419A79EA438B}"/>
              </a:ext>
            </a:extLst>
          </p:cNvPr>
          <p:cNvSpPr/>
          <p:nvPr/>
        </p:nvSpPr>
        <p:spPr>
          <a:xfrm>
            <a:off x="2734732" y="2477622"/>
            <a:ext cx="507946" cy="28989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SV" sz="1500">
                <a:solidFill>
                  <a:prstClr val="white"/>
                </a:solidFill>
                <a:latin typeface="Aptos Light" panose="020B0004020202020204" pitchFamily="34" charset="0"/>
              </a:rPr>
              <a:t>90</a:t>
            </a:r>
            <a:endParaRPr kumimoji="0" lang="es-SV" sz="15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Light" panose="020B0004020202020204" pitchFamily="34" charset="0"/>
            </a:endParaRPr>
          </a:p>
        </p:txBody>
      </p:sp>
      <p:sp>
        <p:nvSpPr>
          <p:cNvPr id="23" name="Rectángulo redondeado 17">
            <a:extLst>
              <a:ext uri="{FF2B5EF4-FFF2-40B4-BE49-F238E27FC236}">
                <a16:creationId xmlns:a16="http://schemas.microsoft.com/office/drawing/2014/main" id="{5650D8E1-7C69-9924-BAB2-1E965EEBA212}"/>
              </a:ext>
            </a:extLst>
          </p:cNvPr>
          <p:cNvSpPr/>
          <p:nvPr/>
        </p:nvSpPr>
        <p:spPr>
          <a:xfrm>
            <a:off x="3814760" y="2477622"/>
            <a:ext cx="507946" cy="28989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SV" sz="15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Light" panose="020B0004020202020204" pitchFamily="34" charset="0"/>
              </a:rPr>
              <a:t>84</a:t>
            </a:r>
          </a:p>
        </p:txBody>
      </p:sp>
      <p:sp>
        <p:nvSpPr>
          <p:cNvPr id="24" name="Rectángulo redondeado 17">
            <a:extLst>
              <a:ext uri="{FF2B5EF4-FFF2-40B4-BE49-F238E27FC236}">
                <a16:creationId xmlns:a16="http://schemas.microsoft.com/office/drawing/2014/main" id="{7E1675B4-D74A-34A6-169E-1ECEF754EB8D}"/>
              </a:ext>
            </a:extLst>
          </p:cNvPr>
          <p:cNvSpPr/>
          <p:nvPr/>
        </p:nvSpPr>
        <p:spPr>
          <a:xfrm>
            <a:off x="4906495" y="2472453"/>
            <a:ext cx="507946" cy="28989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SV" sz="1500">
                <a:solidFill>
                  <a:prstClr val="white"/>
                </a:solidFill>
                <a:latin typeface="Aptos Light" panose="020B0004020202020204" pitchFamily="34" charset="0"/>
              </a:rPr>
              <a:t>79</a:t>
            </a:r>
            <a:endParaRPr kumimoji="0" lang="es-SV" sz="15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Light" panose="020B0004020202020204" pitchFamily="34" charset="0"/>
            </a:endParaRPr>
          </a:p>
        </p:txBody>
      </p: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EE02715C-6A25-CFAB-E985-57F9506520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910546"/>
              </p:ext>
            </p:extLst>
          </p:nvPr>
        </p:nvGraphicFramePr>
        <p:xfrm>
          <a:off x="2303109" y="2074665"/>
          <a:ext cx="3670767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3589">
                  <a:extLst>
                    <a:ext uri="{9D8B030D-6E8A-4147-A177-3AD203B41FA5}">
                      <a16:colId xmlns:a16="http://schemas.microsoft.com/office/drawing/2014/main" val="717865155"/>
                    </a:ext>
                  </a:extLst>
                </a:gridCol>
                <a:gridCol w="1070660">
                  <a:extLst>
                    <a:ext uri="{9D8B030D-6E8A-4147-A177-3AD203B41FA5}">
                      <a16:colId xmlns:a16="http://schemas.microsoft.com/office/drawing/2014/main" val="3916622437"/>
                    </a:ext>
                  </a:extLst>
                </a:gridCol>
                <a:gridCol w="1376518">
                  <a:extLst>
                    <a:ext uri="{9D8B030D-6E8A-4147-A177-3AD203B41FA5}">
                      <a16:colId xmlns:a16="http://schemas.microsoft.com/office/drawing/2014/main" val="2212778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C" sz="1200" b="0" i="0">
                          <a:latin typeface="Aptos Light" panose="020B0004020202020204" pitchFamily="34" charset="0"/>
                        </a:rPr>
                        <a:t>Confianza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0" i="0">
                          <a:latin typeface="Aptos Light" panose="020B0004020202020204" pitchFamily="34" charset="0"/>
                        </a:rPr>
                        <a:t>Cercanía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0" i="0">
                          <a:latin typeface="Aptos Light" panose="020B0004020202020204" pitchFamily="34" charset="0"/>
                        </a:rPr>
                        <a:t>Admiración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599843"/>
                  </a:ext>
                </a:extLst>
              </a:tr>
            </a:tbl>
          </a:graphicData>
        </a:graphic>
      </p:graphicFrame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CAF03780-F126-0231-6FFA-C953DA0E3475}"/>
              </a:ext>
            </a:extLst>
          </p:cNvPr>
          <p:cNvCxnSpPr>
            <a:cxnSpLocks/>
          </p:cNvCxnSpPr>
          <p:nvPr/>
        </p:nvCxnSpPr>
        <p:spPr>
          <a:xfrm>
            <a:off x="3552567" y="2031032"/>
            <a:ext cx="0" cy="40431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8BF425B2-357E-1AB9-270B-4B69B2FDB20C}"/>
              </a:ext>
            </a:extLst>
          </p:cNvPr>
          <p:cNvCxnSpPr>
            <a:cxnSpLocks/>
          </p:cNvCxnSpPr>
          <p:nvPr/>
        </p:nvCxnSpPr>
        <p:spPr>
          <a:xfrm>
            <a:off x="4648863" y="2031032"/>
            <a:ext cx="0" cy="40431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47" name="Gráfico 46">
            <a:extLst>
              <a:ext uri="{FF2B5EF4-FFF2-40B4-BE49-F238E27FC236}">
                <a16:creationId xmlns:a16="http://schemas.microsoft.com/office/drawing/2014/main" id="{A2DEA884-9F2D-F1DB-248F-52573211AA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5487158"/>
              </p:ext>
            </p:extLst>
          </p:nvPr>
        </p:nvGraphicFramePr>
        <p:xfrm>
          <a:off x="6500363" y="3368479"/>
          <a:ext cx="2829872" cy="2679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CuadroTexto 50">
            <a:extLst>
              <a:ext uri="{FF2B5EF4-FFF2-40B4-BE49-F238E27FC236}">
                <a16:creationId xmlns:a16="http://schemas.microsoft.com/office/drawing/2014/main" id="{B87D5511-CB99-7B2E-C5D5-87A27C3F7974}"/>
              </a:ext>
            </a:extLst>
          </p:cNvPr>
          <p:cNvSpPr txBox="1"/>
          <p:nvPr/>
        </p:nvSpPr>
        <p:spPr>
          <a:xfrm>
            <a:off x="9834825" y="3399475"/>
            <a:ext cx="145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>
                <a:latin typeface="Aptos Light" panose="020B0004020202020204" pitchFamily="34" charset="0"/>
              </a:rPr>
              <a:t>Relacionados principalmente con el bienestar animal</a:t>
            </a:r>
          </a:p>
        </p:txBody>
      </p:sp>
      <p:sp>
        <p:nvSpPr>
          <p:cNvPr id="53" name="Rectángulo redondeado 52">
            <a:extLst>
              <a:ext uri="{FF2B5EF4-FFF2-40B4-BE49-F238E27FC236}">
                <a16:creationId xmlns:a16="http://schemas.microsoft.com/office/drawing/2014/main" id="{857B625A-D790-C2CA-83BC-2B21BDCA39E0}"/>
              </a:ext>
            </a:extLst>
          </p:cNvPr>
          <p:cNvSpPr/>
          <p:nvPr/>
        </p:nvSpPr>
        <p:spPr>
          <a:xfrm>
            <a:off x="7253063" y="2131179"/>
            <a:ext cx="1382518" cy="881199"/>
          </a:xfrm>
          <a:prstGeom prst="roundRect">
            <a:avLst/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C" sz="1500">
                <a:solidFill>
                  <a:schemeClr val="bg1"/>
                </a:solidFill>
                <a:latin typeface="Aptos" panose="020B0004020202020204" pitchFamily="34" charset="0"/>
              </a:rPr>
              <a:t>96%</a:t>
            </a:r>
          </a:p>
          <a:p>
            <a:pPr algn="ctr"/>
            <a:r>
              <a:rPr lang="es-EC" sz="1500">
                <a:solidFill>
                  <a:schemeClr val="bg1"/>
                </a:solidFill>
                <a:latin typeface="Aptos" panose="020B0004020202020204" pitchFamily="34" charset="0"/>
              </a:rPr>
              <a:t>Positivos</a:t>
            </a:r>
          </a:p>
        </p:txBody>
      </p:sp>
      <p:sp>
        <p:nvSpPr>
          <p:cNvPr id="54" name="Rectángulo redondeado 53">
            <a:extLst>
              <a:ext uri="{FF2B5EF4-FFF2-40B4-BE49-F238E27FC236}">
                <a16:creationId xmlns:a16="http://schemas.microsoft.com/office/drawing/2014/main" id="{7ECC1162-A5D9-8D5B-8E31-544059A5C5CD}"/>
              </a:ext>
            </a:extLst>
          </p:cNvPr>
          <p:cNvSpPr/>
          <p:nvPr/>
        </p:nvSpPr>
        <p:spPr>
          <a:xfrm>
            <a:off x="9834825" y="2131179"/>
            <a:ext cx="1382518" cy="881199"/>
          </a:xfrm>
          <a:prstGeom prst="roundRect">
            <a:avLst/>
          </a:pr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C" sz="1500">
                <a:solidFill>
                  <a:schemeClr val="bg1"/>
                </a:solidFill>
                <a:latin typeface="Aptos" panose="020B0004020202020204" pitchFamily="34" charset="0"/>
              </a:rPr>
              <a:t>4%</a:t>
            </a:r>
          </a:p>
          <a:p>
            <a:pPr algn="ctr"/>
            <a:r>
              <a:rPr lang="es-EC" sz="1500">
                <a:solidFill>
                  <a:schemeClr val="bg1"/>
                </a:solidFill>
                <a:latin typeface="Aptos" panose="020B0004020202020204" pitchFamily="34" charset="0"/>
              </a:rPr>
              <a:t>Negativos</a:t>
            </a:r>
          </a:p>
        </p:txBody>
      </p:sp>
      <p:sp>
        <p:nvSpPr>
          <p:cNvPr id="61" name="Abrir corchete 60">
            <a:extLst>
              <a:ext uri="{FF2B5EF4-FFF2-40B4-BE49-F238E27FC236}">
                <a16:creationId xmlns:a16="http://schemas.microsoft.com/office/drawing/2014/main" id="{AA08CB5D-EE4E-9D34-FC0E-39F35A8F54DD}"/>
              </a:ext>
            </a:extLst>
          </p:cNvPr>
          <p:cNvSpPr/>
          <p:nvPr/>
        </p:nvSpPr>
        <p:spPr>
          <a:xfrm rot="5400000">
            <a:off x="7884430" y="1977671"/>
            <a:ext cx="137796" cy="2643229"/>
          </a:xfrm>
          <a:prstGeom prst="leftBracket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2" name="Abrir corchete 61">
            <a:extLst>
              <a:ext uri="{FF2B5EF4-FFF2-40B4-BE49-F238E27FC236}">
                <a16:creationId xmlns:a16="http://schemas.microsoft.com/office/drawing/2014/main" id="{E0C2D076-5EE9-9325-3718-AA260CD08A7A}"/>
              </a:ext>
            </a:extLst>
          </p:cNvPr>
          <p:cNvSpPr/>
          <p:nvPr/>
        </p:nvSpPr>
        <p:spPr>
          <a:xfrm rot="5400000">
            <a:off x="10492887" y="2572326"/>
            <a:ext cx="137796" cy="1453921"/>
          </a:xfrm>
          <a:prstGeom prst="leftBracket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A88B98D-C0BC-5451-77FE-B90591338125}"/>
              </a:ext>
            </a:extLst>
          </p:cNvPr>
          <p:cNvSpPr txBox="1"/>
          <p:nvPr/>
        </p:nvSpPr>
        <p:spPr>
          <a:xfrm>
            <a:off x="12435840" y="6858000"/>
            <a:ext cx="0" cy="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fontScale="25000" lnSpcReduction="20000"/>
          </a:bodyPr>
          <a:lstStyle/>
          <a:p>
            <a:pPr algn="l"/>
            <a:endParaRPr lang="es-ES_tradnl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56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5D32C5-D9ED-0ACE-5AE0-93D3B63D3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Resultados estrategia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B88B2E-09F4-FB3E-19AB-A09BBC235C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wrap="square"/>
          <a:lstStyle/>
          <a:p>
            <a:r>
              <a:rPr lang="es-CO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639858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48758-3E37-52C6-C762-2009F5F86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redondeado 67">
            <a:extLst>
              <a:ext uri="{FF2B5EF4-FFF2-40B4-BE49-F238E27FC236}">
                <a16:creationId xmlns:a16="http://schemas.microsoft.com/office/drawing/2014/main" id="{A858EA8E-5992-30FC-411E-A3331A3A7768}"/>
              </a:ext>
            </a:extLst>
          </p:cNvPr>
          <p:cNvSpPr/>
          <p:nvPr/>
        </p:nvSpPr>
        <p:spPr>
          <a:xfrm>
            <a:off x="660330" y="1609136"/>
            <a:ext cx="10971689" cy="4699589"/>
          </a:xfrm>
          <a:prstGeom prst="roundRect">
            <a:avLst>
              <a:gd name="adj" fmla="val 3576"/>
            </a:avLst>
          </a:prstGeom>
          <a:solidFill>
            <a:srgbClr val="F9F9F9"/>
          </a:solidFill>
          <a:ln w="0" cap="flat">
            <a:noFill/>
            <a:prstDash val="solid"/>
            <a:miter/>
          </a:ln>
        </p:spPr>
        <p:txBody>
          <a:bodyPr rtlCol="0" anchor="t" anchorCtr="0"/>
          <a:lstStyle/>
          <a:p>
            <a:pPr algn="l"/>
            <a:endParaRPr lang="es-CO" sz="12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1BEDABA-4150-25B7-F414-9380E7414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2800" b="0">
                <a:latin typeface="+mj-lt"/>
              </a:rPr>
              <a:t>Las afirmaciones de la calidad de los productos y procesos son las más acorde a la marca para el consumidor</a:t>
            </a:r>
            <a:endParaRPr lang="es-CO" b="0">
              <a:latin typeface="+mj-lt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BB846EC-71B9-5076-8F59-74B7FC5F33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/>
              <a:t>Resultados percepción hacia la marca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59CBCEC-FFF8-1DB4-FC6E-2779EC823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49806"/>
              </p:ext>
            </p:extLst>
          </p:nvPr>
        </p:nvGraphicFramePr>
        <p:xfrm>
          <a:off x="1199220" y="1717439"/>
          <a:ext cx="10517859" cy="407545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3154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3352">
                  <a:extLst>
                    <a:ext uri="{9D8B030D-6E8A-4147-A177-3AD203B41FA5}">
                      <a16:colId xmlns:a16="http://schemas.microsoft.com/office/drawing/2014/main" val="1360415310"/>
                    </a:ext>
                  </a:extLst>
                </a:gridCol>
              </a:tblGrid>
              <a:tr h="406926">
                <a:tc>
                  <a:txBody>
                    <a:bodyPr/>
                    <a:lstStyle>
                      <a:lvl1pPr marL="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1pPr>
                      <a:lvl2pPr marL="45716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2pPr>
                      <a:lvl3pPr marL="914332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3pPr>
                      <a:lvl4pPr marL="1371498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4pPr>
                      <a:lvl5pPr marL="182866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5pPr>
                      <a:lvl6pPr marL="228583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6pPr>
                      <a:lvl7pPr marL="274299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7pPr>
                      <a:lvl8pPr marL="320016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8pPr>
                      <a:lvl9pPr marL="365732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9pPr>
                    </a:lstStyle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Desarrolla productos de </a:t>
                      </a:r>
                      <a:r>
                        <a:rPr lang="es-NI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calidad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125">
                <a:tc>
                  <a:txBody>
                    <a:bodyPr/>
                    <a:lstStyle>
                      <a:lvl1pPr marL="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1pPr>
                      <a:lvl2pPr marL="45716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2pPr>
                      <a:lvl3pPr marL="914332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3pPr>
                      <a:lvl4pPr marL="1371498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4pPr>
                      <a:lvl5pPr marL="182866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5pPr>
                      <a:lvl6pPr marL="228583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6pPr>
                      <a:lvl7pPr marL="274299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7pPr>
                      <a:lvl8pPr marL="320016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8pPr>
                      <a:lvl9pPr marL="365732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9pPr>
                    </a:lstStyle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Tiene estándares de calidad en su producción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926">
                <a:tc>
                  <a:txBody>
                    <a:bodyPr/>
                    <a:lstStyle>
                      <a:lvl1pPr marL="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1pPr>
                      <a:lvl2pPr marL="45716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2pPr>
                      <a:lvl3pPr marL="914332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3pPr>
                      <a:lvl4pPr marL="1371498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4pPr>
                      <a:lvl5pPr marL="182866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5pPr>
                      <a:lvl6pPr marL="228583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6pPr>
                      <a:lvl7pPr marL="2742994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7pPr>
                      <a:lvl8pPr marL="3200160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8pPr>
                      <a:lvl9pPr marL="3657327" algn="l" defTabSz="45716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Verdana Pro Light"/>
                        </a:defRPr>
                      </a:lvl9pPr>
                    </a:lstStyle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Tiene buenos precios en sus productos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58446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Es una marca innovadora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398682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Es una empresa transparente y honesta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694020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algn="r" fontAlgn="ctr"/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Se preocupa por el bienestar animal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413247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algn="r" fontAlgn="ctr"/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Se preocupa por el medio ambiente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7899588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algn="r" fontAlgn="ctr"/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Realiza acciones para el cuidado del agua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9107745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Realiza trabajo social en comunidades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601567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marL="0" marR="0" lvl="0" indent="0" algn="r" defTabSz="4571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NI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  <a:ea typeface="+mn-ea"/>
                          <a:cs typeface="+mn-cs"/>
                        </a:rPr>
                        <a:t>Realiza acciones de reforestación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NI" sz="1200" b="0" i="0" u="none" strike="noStrike" kern="1200">
                        <a:solidFill>
                          <a:srgbClr val="000000"/>
                        </a:solidFill>
                        <a:effectLst/>
                        <a:latin typeface="Aptos Light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82219"/>
                  </a:ext>
                </a:extLst>
              </a:tr>
            </a:tbl>
          </a:graphicData>
        </a:graphic>
      </p:graphicFrame>
      <p:graphicFrame>
        <p:nvGraphicFramePr>
          <p:cNvPr id="7" name="13 Marcador de contenido">
            <a:extLst>
              <a:ext uri="{FF2B5EF4-FFF2-40B4-BE49-F238E27FC236}">
                <a16:creationId xmlns:a16="http://schemas.microsoft.com/office/drawing/2014/main" id="{07B194A1-CA7C-28C3-BA81-B649021BDD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834369"/>
              </p:ext>
            </p:extLst>
          </p:nvPr>
        </p:nvGraphicFramePr>
        <p:xfrm>
          <a:off x="4774017" y="1587870"/>
          <a:ext cx="6257741" cy="4214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F665691-33F2-2890-BE0F-780A3049EF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8555717"/>
              </p:ext>
            </p:extLst>
          </p:nvPr>
        </p:nvGraphicFramePr>
        <p:xfrm>
          <a:off x="2411905" y="5960782"/>
          <a:ext cx="8131920" cy="243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9208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04FF2-A951-46E8-0439-47CB9753E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ángulo redondeado 76">
            <a:extLst>
              <a:ext uri="{FF2B5EF4-FFF2-40B4-BE49-F238E27FC236}">
                <a16:creationId xmlns:a16="http://schemas.microsoft.com/office/drawing/2014/main" id="{55405637-6F96-613C-761D-98209C516E97}"/>
              </a:ext>
            </a:extLst>
          </p:cNvPr>
          <p:cNvSpPr/>
          <p:nvPr/>
        </p:nvSpPr>
        <p:spPr>
          <a:xfrm>
            <a:off x="7980998" y="1494005"/>
            <a:ext cx="3515677" cy="4814720"/>
          </a:xfrm>
          <a:prstGeom prst="roundRect">
            <a:avLst>
              <a:gd name="adj" fmla="val 3576"/>
            </a:avLst>
          </a:prstGeom>
          <a:solidFill>
            <a:srgbClr val="F9F9F9"/>
          </a:solidFill>
          <a:ln w="0" cap="flat">
            <a:noFill/>
            <a:prstDash val="solid"/>
            <a:miter/>
          </a:ln>
        </p:spPr>
        <p:txBody>
          <a:bodyPr rtlCol="0" anchor="t" anchorCtr="0"/>
          <a:lstStyle/>
          <a:p>
            <a:pPr algn="l"/>
            <a:r>
              <a:rPr lang="es-CO" sz="1200">
                <a:solidFill>
                  <a:schemeClr val="bg1">
                    <a:lumMod val="50000"/>
                  </a:schemeClr>
                </a:solidFill>
                <a:latin typeface="+mj-lt"/>
              </a:rPr>
              <a:t>Reputación corporativa</a:t>
            </a:r>
          </a:p>
        </p:txBody>
      </p:sp>
      <p:sp>
        <p:nvSpPr>
          <p:cNvPr id="68" name="Rectángulo redondeado 67">
            <a:extLst>
              <a:ext uri="{FF2B5EF4-FFF2-40B4-BE49-F238E27FC236}">
                <a16:creationId xmlns:a16="http://schemas.microsoft.com/office/drawing/2014/main" id="{5188DE17-A8C3-3AA1-F67F-373D44DE3A34}"/>
              </a:ext>
            </a:extLst>
          </p:cNvPr>
          <p:cNvSpPr/>
          <p:nvPr/>
        </p:nvSpPr>
        <p:spPr>
          <a:xfrm>
            <a:off x="695324" y="1494005"/>
            <a:ext cx="7062371" cy="4814720"/>
          </a:xfrm>
          <a:prstGeom prst="roundRect">
            <a:avLst>
              <a:gd name="adj" fmla="val 3576"/>
            </a:avLst>
          </a:prstGeom>
          <a:solidFill>
            <a:srgbClr val="F9F9F9"/>
          </a:solidFill>
          <a:ln w="0" cap="flat">
            <a:noFill/>
            <a:prstDash val="solid"/>
            <a:miter/>
          </a:ln>
        </p:spPr>
        <p:txBody>
          <a:bodyPr rtlCol="0" anchor="t" anchorCtr="0"/>
          <a:lstStyle/>
          <a:p>
            <a:pPr algn="l"/>
            <a:r>
              <a:rPr lang="es-CO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¿Qué conocen de Pronaca?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6CA8A6-5C30-DF33-93F2-A6EB3253A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2800" b="0">
                <a:latin typeface="+mj-lt"/>
              </a:rPr>
              <a:t>Lo que el consumidor recuerda de Pronaca principalmente son las líneas de productos que tiene. La reputación es positiva en 9 de cada 10 consumidores</a:t>
            </a:r>
            <a:endParaRPr lang="es-CO" b="0">
              <a:latin typeface="+mj-lt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1E4B2B4-2295-669D-AB17-87824C77BB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3053231"/>
              </p:ext>
            </p:extLst>
          </p:nvPr>
        </p:nvGraphicFramePr>
        <p:xfrm>
          <a:off x="3449001" y="2174666"/>
          <a:ext cx="2101230" cy="3934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14">
            <a:extLst>
              <a:ext uri="{FF2B5EF4-FFF2-40B4-BE49-F238E27FC236}">
                <a16:creationId xmlns:a16="http://schemas.microsoft.com/office/drawing/2014/main" id="{DF9F6402-0C60-03D0-0729-0B925C27E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742249"/>
              </p:ext>
            </p:extLst>
          </p:nvPr>
        </p:nvGraphicFramePr>
        <p:xfrm>
          <a:off x="844525" y="2173574"/>
          <a:ext cx="2551138" cy="3927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51138">
                  <a:extLst>
                    <a:ext uri="{9D8B030D-6E8A-4147-A177-3AD203B41FA5}">
                      <a16:colId xmlns:a16="http://schemas.microsoft.com/office/drawing/2014/main" val="2164363981"/>
                    </a:ext>
                  </a:extLst>
                </a:gridCol>
              </a:tblGrid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Pollo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7334108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Empresa especializada en cárnicos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790740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embutidos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828510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alimento para mascotas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107624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Tienen excelentes productos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791070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carne de cerdo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344283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alimentos en general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4503878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salsas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902917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Tienen la marca  Mr. Pollo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938777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conservas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68415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alimento balanceado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928024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huevos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562860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De las empresas más grandes del país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483816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Pavo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106553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Producen Nuggets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562309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Es una empresa líder en alimentos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613397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Tienen variedad de productos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613398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De las mejores empresas del país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0909372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Tienen la marca Procan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9625018"/>
                  </a:ext>
                </a:extLst>
              </a:tr>
              <a:tr h="196372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Light" panose="020B0004020202020204" pitchFamily="34" charset="0"/>
                        </a:rPr>
                        <a:t>Tienen la marca Mr. Chancho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64107"/>
                  </a:ext>
                </a:extLst>
              </a:tr>
            </a:tbl>
          </a:graphicData>
        </a:graphic>
      </p:graphicFrame>
      <p:graphicFrame>
        <p:nvGraphicFramePr>
          <p:cNvPr id="6" name="5 Marcador de contenido">
            <a:extLst>
              <a:ext uri="{FF2B5EF4-FFF2-40B4-BE49-F238E27FC236}">
                <a16:creationId xmlns:a16="http://schemas.microsoft.com/office/drawing/2014/main" id="{3A9ED7E0-67E0-74B9-9907-414CDF73C2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1245946"/>
              </p:ext>
            </p:extLst>
          </p:nvPr>
        </p:nvGraphicFramePr>
        <p:xfrm>
          <a:off x="7602279" y="2626243"/>
          <a:ext cx="3734561" cy="3517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ángulo redondeado 17">
            <a:extLst>
              <a:ext uri="{FF2B5EF4-FFF2-40B4-BE49-F238E27FC236}">
                <a16:creationId xmlns:a16="http://schemas.microsoft.com/office/drawing/2014/main" id="{9728310C-EC34-62DB-FAA2-DEDA34F6C368}"/>
              </a:ext>
            </a:extLst>
          </p:cNvPr>
          <p:cNvSpPr/>
          <p:nvPr/>
        </p:nvSpPr>
        <p:spPr>
          <a:xfrm>
            <a:off x="8725875" y="2027761"/>
            <a:ext cx="743684" cy="30223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SV" sz="1200" b="1">
                <a:solidFill>
                  <a:prstClr val="white"/>
                </a:solidFill>
                <a:latin typeface="Aptos" panose="020B0004020202020204" pitchFamily="34" charset="0"/>
              </a:rPr>
              <a:t>T2B</a:t>
            </a:r>
            <a:endParaRPr kumimoji="0" lang="es-SV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8" name="Rectángulo redondeado 17">
            <a:extLst>
              <a:ext uri="{FF2B5EF4-FFF2-40B4-BE49-F238E27FC236}">
                <a16:creationId xmlns:a16="http://schemas.microsoft.com/office/drawing/2014/main" id="{C3D44D13-F210-37CC-C7CF-540B9E7F3417}"/>
              </a:ext>
            </a:extLst>
          </p:cNvPr>
          <p:cNvSpPr/>
          <p:nvPr/>
        </p:nvSpPr>
        <p:spPr>
          <a:xfrm>
            <a:off x="10286246" y="2061918"/>
            <a:ext cx="743685" cy="27475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SV" sz="1200" b="1">
                <a:solidFill>
                  <a:prstClr val="white"/>
                </a:solidFill>
                <a:latin typeface="Aptos" panose="020B0004020202020204" pitchFamily="34" charset="0"/>
              </a:rPr>
              <a:t>93</a:t>
            </a:r>
            <a:endParaRPr kumimoji="0" lang="es-SV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E877B8B-CD3D-83A0-2043-AC75ED4BD386}"/>
              </a:ext>
            </a:extLst>
          </p:cNvPr>
          <p:cNvSpPr txBox="1"/>
          <p:nvPr/>
        </p:nvSpPr>
        <p:spPr>
          <a:xfrm>
            <a:off x="5196887" y="5743370"/>
            <a:ext cx="2390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u="none" strike="noStrike">
                <a:solidFill>
                  <a:schemeClr val="bg1">
                    <a:lumMod val="50000"/>
                  </a:schemeClr>
                </a:solidFill>
                <a:effectLst/>
                <a:latin typeface="Aptos Light" panose="020B0004020202020204" pitchFamily="34" charset="0"/>
              </a:rPr>
              <a:t>“Que comercializan carnes de todo tipo y el producto estrella es el pollo”</a:t>
            </a:r>
            <a:endParaRPr lang="es-EC" sz="1000">
              <a:solidFill>
                <a:schemeClr val="bg1">
                  <a:lumMod val="50000"/>
                </a:schemeClr>
              </a:solidFill>
              <a:latin typeface="Aptos Light" panose="020B00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221CA90-3AC9-ABD6-FCF0-9C8E0A427F75}"/>
              </a:ext>
            </a:extLst>
          </p:cNvPr>
          <p:cNvSpPr txBox="1"/>
          <p:nvPr/>
        </p:nvSpPr>
        <p:spPr>
          <a:xfrm>
            <a:off x="5196887" y="5062886"/>
            <a:ext cx="23904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“</a:t>
            </a:r>
            <a:r>
              <a:rPr lang="es-EC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Es la que genera productos alimenticios de alta calidad, no solo para humanos sino también para mascotas</a:t>
            </a:r>
            <a:r>
              <a:rPr lang="es-ES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”</a:t>
            </a:r>
            <a:endParaRPr lang="es-EC" sz="1000">
              <a:solidFill>
                <a:schemeClr val="bg1">
                  <a:lumMod val="50000"/>
                </a:schemeClr>
              </a:solidFill>
              <a:latin typeface="Aptos Light" panose="020B00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21493DF-8D66-3891-8B98-00524EDD4AB5}"/>
              </a:ext>
            </a:extLst>
          </p:cNvPr>
          <p:cNvSpPr txBox="1"/>
          <p:nvPr/>
        </p:nvSpPr>
        <p:spPr>
          <a:xfrm>
            <a:off x="5196887" y="4382402"/>
            <a:ext cx="23904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“</a:t>
            </a:r>
            <a:r>
              <a:rPr lang="es-EC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Es la que genera productos alimenticios de alta calidad, no solo para humanos sino también para mascotas</a:t>
            </a:r>
            <a:r>
              <a:rPr lang="es-ES" sz="1000">
                <a:solidFill>
                  <a:schemeClr val="bg1">
                    <a:lumMod val="50000"/>
                  </a:schemeClr>
                </a:solidFill>
                <a:latin typeface="Aptos Light" panose="020B0004020202020204" pitchFamily="34" charset="0"/>
              </a:rPr>
              <a:t>”</a:t>
            </a:r>
            <a:endParaRPr lang="es-EC" sz="1000">
              <a:solidFill>
                <a:schemeClr val="bg1">
                  <a:lumMod val="50000"/>
                </a:schemeClr>
              </a:solidFill>
              <a:latin typeface="Aptos Light" panose="020B0004020202020204" pitchFamily="34" charset="0"/>
            </a:endParaRPr>
          </a:p>
        </p:txBody>
      </p:sp>
      <p:sp>
        <p:nvSpPr>
          <p:cNvPr id="16" name="Marcador de texto 12">
            <a:extLst>
              <a:ext uri="{FF2B5EF4-FFF2-40B4-BE49-F238E27FC236}">
                <a16:creationId xmlns:a16="http://schemas.microsoft.com/office/drawing/2014/main" id="{DF8222A2-4370-2B50-6FDC-246A3394DC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307888"/>
            <a:ext cx="10764838" cy="241387"/>
          </a:xfrm>
        </p:spPr>
        <p:txBody>
          <a:bodyPr/>
          <a:lstStyle/>
          <a:p>
            <a:r>
              <a:rPr lang="es-CO"/>
              <a:t>Resultados de reputación</a:t>
            </a:r>
          </a:p>
        </p:txBody>
      </p:sp>
    </p:spTree>
    <p:extLst>
      <p:ext uri="{BB962C8B-B14F-4D97-AF65-F5344CB8AC3E}">
        <p14:creationId xmlns:p14="http://schemas.microsoft.com/office/powerpoint/2010/main" val="3411639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049AA-A627-A34C-BB5D-B1A022FF7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1E73A223-E3A9-B609-7680-8B82ECD86F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s-EC" sz="1600">
                <a:latin typeface="Aptos Light" panose="020B0004020202020204" pitchFamily="34" charset="0"/>
              </a:rPr>
              <a:t>Lo que más conocen los consumidores de Pronaca es su producción de pollo y en general de su línea cárnica.</a:t>
            </a:r>
          </a:p>
          <a:p>
            <a:endParaRPr lang="es-EC" sz="1600">
              <a:latin typeface="Aptos Light" panose="020B0004020202020204" pitchFamily="34" charset="0"/>
            </a:endParaRPr>
          </a:p>
          <a:p>
            <a:r>
              <a:rPr lang="es-EC" sz="1600">
                <a:latin typeface="Aptos Light" panose="020B0004020202020204" pitchFamily="34" charset="0"/>
              </a:rPr>
              <a:t>Pronaca como marca tiene una reputación positiva en el 93% de los consumidores, generando un alto nivel de confianza y sentimientos positivos hacia la marca. </a:t>
            </a:r>
          </a:p>
          <a:p>
            <a:endParaRPr lang="es-EC" sz="1600">
              <a:latin typeface="Aptos Light" panose="020B0004020202020204" pitchFamily="34" charset="0"/>
            </a:endParaRPr>
          </a:p>
          <a:p>
            <a:r>
              <a:rPr lang="es-EC" sz="1600">
                <a:latin typeface="Aptos Light" panose="020B0004020202020204" pitchFamily="34" charset="0"/>
              </a:rPr>
              <a:t>La calidad es una afirmación asociada a Pronaca, mientras que se observa oportunidad en acciones medioambientales y de bienestar animal.</a:t>
            </a:r>
          </a:p>
          <a:p>
            <a:endParaRPr lang="es-EC" sz="1600">
              <a:latin typeface="Aptos Light" panose="020B0004020202020204" pitchFamily="34" charset="0"/>
            </a:endParaRPr>
          </a:p>
          <a:p>
            <a:r>
              <a:rPr lang="es-EC" sz="1600">
                <a:latin typeface="Aptos Light" panose="020B0004020202020204" pitchFamily="34" charset="0"/>
              </a:rPr>
              <a:t>El 92% considera que Pronaca realiza acciones de sostenibilidad. Para el consumidor el uso del agua, bienestar animal y reciclaje son clave en este aspecto.</a:t>
            </a:r>
          </a:p>
          <a:p>
            <a:endParaRPr lang="es-EC" sz="1600">
              <a:latin typeface="Aptos Light" panose="020B0004020202020204" pitchFamily="34" charset="0"/>
            </a:endParaRPr>
          </a:p>
          <a:p>
            <a:r>
              <a:rPr lang="es-EC" sz="1600">
                <a:latin typeface="Aptos Light" panose="020B0004020202020204" pitchFamily="34" charset="0"/>
              </a:rPr>
              <a:t>Rubino y Veggie Deli son las marcas menos asociadas a Pronaca. Presenta un NPS de 59% en recomendación de productos. </a:t>
            </a:r>
          </a:p>
          <a:p>
            <a:endParaRPr lang="es-EC" sz="1600">
              <a:latin typeface="Aptos Light" panose="020B0004020202020204" pitchFamily="34" charset="0"/>
            </a:endParaRPr>
          </a:p>
          <a:p>
            <a:r>
              <a:rPr lang="es-EC" sz="1600">
                <a:latin typeface="Aptos Light" panose="020B0004020202020204" pitchFamily="34" charset="0"/>
              </a:rPr>
              <a:t>Mantener la calidad, precios accesibles y mayor variedad de productos son aspectos que espera el consumidor de Pronaca.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55AED63-F536-CD22-3FC4-00F882CBA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b="0">
                <a:latin typeface="+mj-lt"/>
              </a:rPr>
              <a:t>Conclusiones</a:t>
            </a:r>
            <a:endParaRPr lang="es-CO" b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62162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s 1">
      <a:dk1>
        <a:srgbClr val="000000"/>
      </a:dk1>
      <a:lt1>
        <a:srgbClr val="FFFFFF"/>
      </a:lt1>
      <a:dk2>
        <a:srgbClr val="FC1F1F"/>
      </a:dk2>
      <a:lt2>
        <a:srgbClr val="6D0957"/>
      </a:lt2>
      <a:accent1>
        <a:srgbClr val="F57E15"/>
      </a:accent1>
      <a:accent2>
        <a:srgbClr val="C8F1E0"/>
      </a:accent2>
      <a:accent3>
        <a:srgbClr val="88F19F"/>
      </a:accent3>
      <a:accent4>
        <a:srgbClr val="004B49"/>
      </a:accent4>
      <a:accent5>
        <a:srgbClr val="FFCEFF"/>
      </a:accent5>
      <a:accent6>
        <a:srgbClr val="B210BE"/>
      </a:accent6>
      <a:hlink>
        <a:srgbClr val="A0F2E6"/>
      </a:hlink>
      <a:folHlink>
        <a:srgbClr val="FEE91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 anchorCtr="0">
        <a:normAutofit/>
      </a:bodyPr>
      <a:lstStyle>
        <a:defPPr algn="l"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6598</TotalTime>
  <Words>2829</Words>
  <Application>Microsoft Office PowerPoint</Application>
  <PresentationFormat>Panorámica</PresentationFormat>
  <Paragraphs>492</Paragraphs>
  <Slides>36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37" baseType="lpstr">
      <vt:lpstr>Tema de Office</vt:lpstr>
      <vt:lpstr>Presentación de PowerPoint</vt:lpstr>
      <vt:lpstr>La marca de cerdo  del Ecuador</vt:lpstr>
      <vt:lpstr>Presentación de PowerPoint</vt:lpstr>
      <vt:lpstr>Metodología</vt:lpstr>
      <vt:lpstr>La conexión con la marca Pronaca es positiva en los consumidores, resaltando el nivel de confianza y cercanía que sienten hacia la marca</vt:lpstr>
      <vt:lpstr>Resultados estrategia</vt:lpstr>
      <vt:lpstr>Las afirmaciones de la calidad de los productos y procesos son las más acorde a la marca para el consumidor</vt:lpstr>
      <vt:lpstr>Lo que el consumidor recuerda de Pronaca principalmente son las líneas de productos que tiene. La reputación es positiva en 9 de cada 10 consumidores</vt:lpstr>
      <vt:lpstr>Conclusiones</vt:lpstr>
      <vt:lpstr>Coordinador de marketing corporativo</vt:lpstr>
      <vt:lpstr>En Pronaca, queremos ser tu aliado, para que elijamos un estilo de vida activa, saludable  y así lograr tu bienestar  y el  de tu familia. Por eso queremos estar junto a ti acompañándote  con consejos sobre una buena nutrición, actividad física y  nuevas formas de preparar esos ricos momentos en familia</vt:lpstr>
      <vt:lpstr>Audiencias</vt:lpstr>
      <vt:lpstr>Prioridades de cultura</vt:lpstr>
      <vt:lpstr>En Pronaca, queremos ser tu aliado, para que elijamos un estilo de vida activa y saludable.</vt:lpstr>
      <vt:lpstr>Indicadores históricos</vt:lpstr>
      <vt:lpstr>Objetivo Revenue Growth Management</vt:lpstr>
      <vt:lpstr>Inversión CAPEX-2024 I+D</vt:lpstr>
      <vt:lpstr>Propuesta conceptual</vt:lpstr>
      <vt:lpstr>Ser una compañía querida en Ecuador abasteciendo productos de calidad, que aporten al propósito de alimentar bien, contribuyendo al desarrollo del país y siendo sostenibles, humanos y eficientes.</vt:lpstr>
      <vt:lpstr>Ser una compañía querida en Ecuador abasteciendo productos de calidad, que aporten al propósito de alimentar bien</vt:lpstr>
      <vt:lpstr>Pilares de la comunicación</vt:lpstr>
      <vt:lpstr>Objetivos y plan de acción 2023-2024 RGM</vt:lpstr>
      <vt:lpstr>Manual de competencias y acciones de desarrollo </vt:lpstr>
      <vt:lpstr>Presentación de PowerPoint</vt:lpstr>
      <vt:lpstr>Es importante siempre borrar esta sección antes de enviar la presentación</vt:lpstr>
      <vt:lpstr>Fuentes oficiales del template</vt:lpstr>
      <vt:lpstr>Iconografía principal (iconos rojos sobre fondo blanco)</vt:lpstr>
      <vt:lpstr>Iconografía secundaria (iconos blancos sobre fondo morado)</vt:lpstr>
      <vt:lpstr>Iconografía secundaria (iconos verde claro sobre fondo verde oscuro)</vt:lpstr>
      <vt:lpstr>Iconografía secundaria (iconos rojos sobre fondo rosado)</vt:lpstr>
      <vt:lpstr>Formas del sistema para imágenes (copiar y pegar)</vt:lpstr>
      <vt:lpstr>Formas del sistema para textos (copiar y pegar)</vt:lpstr>
      <vt:lpstr>Viñetas (copiar y pegar  caja de texto)</vt:lpstr>
      <vt:lpstr>Pronaca respalda cada una de sus marcas producto.</vt:lpstr>
      <vt:lpstr>Pronaca respalda cada una de sus marcas producto.</vt:lpstr>
      <vt:lpstr>Logos de marcas de producto (copiar y pegar)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Paula Torres</dc:creator>
  <cp:lastModifiedBy>Valentina Murcia</cp:lastModifiedBy>
  <cp:revision>7</cp:revision>
  <dcterms:created xsi:type="dcterms:W3CDTF">2024-07-17T21:19:24Z</dcterms:created>
  <dcterms:modified xsi:type="dcterms:W3CDTF">2025-03-31T22:06:12Z</dcterms:modified>
</cp:coreProperties>
</file>